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2" r:id="rId2"/>
    <p:sldId id="315" r:id="rId3"/>
    <p:sldId id="316" r:id="rId4"/>
    <p:sldId id="314" r:id="rId5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16" y="12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35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4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8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097274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86111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18H-18H20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16/12/2020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16+2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954109"/>
              </p:ext>
            </p:extLst>
          </p:nvPr>
        </p:nvGraphicFramePr>
        <p:xfrm>
          <a:off x="5298456" y="2743200"/>
          <a:ext cx="7185948" cy="39957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Préparer corps effort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/ Suit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 tchs – Sens droite / gauche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APP – Sout – 3</a:t>
                      </a:r>
                      <a:r>
                        <a:rPr lang="fr-FR" b="0" i="0" u="none" baseline="30000" dirty="0">
                          <a:solidFill>
                            <a:schemeClr val="tx1"/>
                          </a:solidFill>
                          <a:sym typeface="Helvetica Neue"/>
                        </a:rPr>
                        <a:t>ème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Technique individuel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Exigence PB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Exigence Passe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Indication pied recevant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2006686" y="2291349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2886108" y="377727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2250571" y="515543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3418372" y="2281678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1868127" y="210589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2234748" y="392661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3064991" y="384297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Ovale">
            <a:extLst>
              <a:ext uri="{FF2B5EF4-FFF2-40B4-BE49-F238E27FC236}">
                <a16:creationId xmlns:a16="http://schemas.microsoft.com/office/drawing/2014/main" id="{CC19F75E-9350-4AF7-A60E-CA79D0A1AB92}"/>
              </a:ext>
            </a:extLst>
          </p:cNvPr>
          <p:cNvSpPr/>
          <p:nvPr/>
        </p:nvSpPr>
        <p:spPr>
          <a:xfrm>
            <a:off x="3601123" y="3622021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4500942" y="5038072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3F58FA4-4D9D-4A32-813F-8AC4BD8BB01F}"/>
              </a:ext>
            </a:extLst>
          </p:cNvPr>
          <p:cNvSpPr/>
          <p:nvPr/>
        </p:nvSpPr>
        <p:spPr>
          <a:xfrm>
            <a:off x="987026" y="4023589"/>
            <a:ext cx="1396912" cy="119438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747041" y="366555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3798509" y="208240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4431169" y="208876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64B3101B-9F2F-4367-99E2-A3A590BC21E3}"/>
              </a:ext>
            </a:extLst>
          </p:cNvPr>
          <p:cNvSpPr/>
          <p:nvPr/>
        </p:nvSpPr>
        <p:spPr>
          <a:xfrm>
            <a:off x="3449529" y="351746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0304FC73-E0F6-411A-826E-17282FF114CE}"/>
              </a:ext>
            </a:extLst>
          </p:cNvPr>
          <p:cNvSpPr/>
          <p:nvPr/>
        </p:nvSpPr>
        <p:spPr>
          <a:xfrm>
            <a:off x="3077540" y="510132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C20EBA95-4C7C-419A-BD88-0EC14DA026F3}"/>
              </a:ext>
            </a:extLst>
          </p:cNvPr>
          <p:cNvSpPr/>
          <p:nvPr/>
        </p:nvSpPr>
        <p:spPr>
          <a:xfrm>
            <a:off x="1973454" y="353044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D0E92018-E498-4E02-8A94-F8D2514B047A}"/>
              </a:ext>
            </a:extLst>
          </p:cNvPr>
          <p:cNvSpPr/>
          <p:nvPr/>
        </p:nvSpPr>
        <p:spPr>
          <a:xfrm>
            <a:off x="4674470" y="518095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C1ACED31-3EC7-435A-A596-B11CD70663C3}"/>
              </a:ext>
            </a:extLst>
          </p:cNvPr>
          <p:cNvSpPr/>
          <p:nvPr/>
        </p:nvSpPr>
        <p:spPr>
          <a:xfrm>
            <a:off x="4507418" y="384412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32F4E367-813D-4FBD-BF99-FCAA97BCD2CF}"/>
              </a:ext>
            </a:extLst>
          </p:cNvPr>
          <p:cNvSpPr/>
          <p:nvPr/>
        </p:nvSpPr>
        <p:spPr>
          <a:xfrm>
            <a:off x="848464" y="521797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4EBC0A5B-8A52-489C-A434-22423CE757D0}"/>
              </a:ext>
            </a:extLst>
          </p:cNvPr>
          <p:cNvSpPr/>
          <p:nvPr/>
        </p:nvSpPr>
        <p:spPr>
          <a:xfrm>
            <a:off x="2431077" y="526922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A4BFFE7F-04F1-4898-91E8-1AD6A362B11B}"/>
              </a:ext>
            </a:extLst>
          </p:cNvPr>
          <p:cNvSpPr/>
          <p:nvPr/>
        </p:nvSpPr>
        <p:spPr>
          <a:xfrm>
            <a:off x="848465" y="381704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5F88A3-6C76-4957-9D94-754ABEB6BCA6}"/>
              </a:ext>
            </a:extLst>
          </p:cNvPr>
          <p:cNvSpPr/>
          <p:nvPr/>
        </p:nvSpPr>
        <p:spPr>
          <a:xfrm>
            <a:off x="3249063" y="4023589"/>
            <a:ext cx="1396912" cy="119438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1806F8-DB8C-4C30-92D8-EA56B229288F}"/>
              </a:ext>
            </a:extLst>
          </p:cNvPr>
          <p:cNvSpPr/>
          <p:nvPr/>
        </p:nvSpPr>
        <p:spPr>
          <a:xfrm>
            <a:off x="2148256" y="2456731"/>
            <a:ext cx="1396912" cy="119438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38452D45-8DCD-41F8-BBD6-DD01A11F9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9454"/>
              </p:ext>
            </p:extLst>
          </p:nvPr>
        </p:nvGraphicFramePr>
        <p:xfrm>
          <a:off x="5298454" y="6705714"/>
          <a:ext cx="7185950" cy="152117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332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450277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18H20-18H45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16/12/2020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16+2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25028"/>
              </p:ext>
            </p:extLst>
          </p:nvPr>
        </p:nvGraphicFramePr>
        <p:xfrm>
          <a:off x="5258821" y="7267066"/>
          <a:ext cx="7185950" cy="152117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37937"/>
              </p:ext>
            </p:extLst>
          </p:nvPr>
        </p:nvGraphicFramePr>
        <p:xfrm>
          <a:off x="5298456" y="2743200"/>
          <a:ext cx="7185948" cy="45128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Terminer circuit en 1</a:t>
                      </a:r>
                      <a:r>
                        <a:rPr lang="fr-FR" b="0" u="none" baseline="30000" dirty="0">
                          <a:solidFill>
                            <a:schemeClr val="tx1"/>
                          </a:solidFill>
                          <a:sym typeface="Helvetica Neue"/>
                        </a:rPr>
                        <a:t>er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=1pt + but =3pts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Adaptatif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 – MA – DC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 Si MOE rentre – L déboule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récep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Passe longue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Finition (2) ATT + MOE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 Si MOE appel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récep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Passe longue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Finition (1) ATT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 Alternance décrochage N°9 / N°10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Point précis à viser sur jeu long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PB pour jeu long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Position corps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Se regarder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Complémentarité appels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Intensité/timing appels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2682654" y="645904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2682655" y="696123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2088722" y="518295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2683466" y="365718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2682139" y="414807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3384495" y="550387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4500942" y="5038072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4673378" y="553943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2664912" y="215204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2684918" y="849980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64B3101B-9F2F-4367-99E2-A3A590BC21E3}"/>
              </a:ext>
            </a:extLst>
          </p:cNvPr>
          <p:cNvSpPr/>
          <p:nvPr/>
        </p:nvSpPr>
        <p:spPr>
          <a:xfrm>
            <a:off x="637494" y="672926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0304FC73-E0F6-411A-826E-17282FF114CE}"/>
              </a:ext>
            </a:extLst>
          </p:cNvPr>
          <p:cNvSpPr/>
          <p:nvPr/>
        </p:nvSpPr>
        <p:spPr>
          <a:xfrm>
            <a:off x="3384496" y="518499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C20EBA95-4C7C-419A-BD88-0EC14DA026F3}"/>
              </a:ext>
            </a:extLst>
          </p:cNvPr>
          <p:cNvSpPr/>
          <p:nvPr/>
        </p:nvSpPr>
        <p:spPr>
          <a:xfrm>
            <a:off x="668943" y="397135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D0E92018-E498-4E02-8A94-F8D2514B047A}"/>
              </a:ext>
            </a:extLst>
          </p:cNvPr>
          <p:cNvSpPr/>
          <p:nvPr/>
        </p:nvSpPr>
        <p:spPr>
          <a:xfrm>
            <a:off x="4768612" y="672926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C1ACED31-3EC7-435A-A596-B11CD70663C3}"/>
              </a:ext>
            </a:extLst>
          </p:cNvPr>
          <p:cNvSpPr/>
          <p:nvPr/>
        </p:nvSpPr>
        <p:spPr>
          <a:xfrm>
            <a:off x="4767257" y="396761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32F4E367-813D-4FBD-BF99-FCAA97BCD2CF}"/>
              </a:ext>
            </a:extLst>
          </p:cNvPr>
          <p:cNvSpPr/>
          <p:nvPr/>
        </p:nvSpPr>
        <p:spPr>
          <a:xfrm>
            <a:off x="848464" y="521797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4EBC0A5B-8A52-489C-A434-22423CE757D0}"/>
              </a:ext>
            </a:extLst>
          </p:cNvPr>
          <p:cNvSpPr/>
          <p:nvPr/>
        </p:nvSpPr>
        <p:spPr>
          <a:xfrm>
            <a:off x="2096229" y="549575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A4BFFE7F-04F1-4898-91E8-1AD6A362B11B}"/>
              </a:ext>
            </a:extLst>
          </p:cNvPr>
          <p:cNvSpPr/>
          <p:nvPr/>
        </p:nvSpPr>
        <p:spPr>
          <a:xfrm>
            <a:off x="829090" y="556461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5276E1B-D919-442E-AE9C-3B01D1F97588}"/>
              </a:ext>
            </a:extLst>
          </p:cNvPr>
          <p:cNvCxnSpPr>
            <a:cxnSpLocks/>
            <a:stCxn id="141" idx="1"/>
          </p:cNvCxnSpPr>
          <p:nvPr/>
        </p:nvCxnSpPr>
        <p:spPr>
          <a:xfrm flipH="1" flipV="1">
            <a:off x="3393962" y="4447021"/>
            <a:ext cx="1147563" cy="6306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8E25382-60AD-48D7-8162-F9276C7C9403}"/>
              </a:ext>
            </a:extLst>
          </p:cNvPr>
          <p:cNvCxnSpPr>
            <a:stCxn id="138" idx="6"/>
          </p:cNvCxnSpPr>
          <p:nvPr/>
        </p:nvCxnSpPr>
        <p:spPr>
          <a:xfrm>
            <a:off x="2959256" y="4283182"/>
            <a:ext cx="425239" cy="163839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56130C9-CA35-4375-A1C8-41722BB04338}"/>
              </a:ext>
            </a:extLst>
          </p:cNvPr>
          <p:cNvCxnSpPr>
            <a:endCxn id="62" idx="0"/>
          </p:cNvCxnSpPr>
          <p:nvPr/>
        </p:nvCxnSpPr>
        <p:spPr>
          <a:xfrm>
            <a:off x="3384495" y="4447021"/>
            <a:ext cx="138560" cy="73797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9849ABB0-0FBD-43F3-B2BA-9E807C3450D8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914611" y="2993044"/>
            <a:ext cx="2510468" cy="223152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E3CC54EC-7460-4FA5-8EDC-95EFD2B35618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807502" y="2932759"/>
            <a:ext cx="40962" cy="1038599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87ABD584-B9C0-4414-813B-DCB1E66AA7ED}"/>
              </a:ext>
            </a:extLst>
          </p:cNvPr>
          <p:cNvCxnSpPr>
            <a:cxnSpLocks/>
          </p:cNvCxnSpPr>
          <p:nvPr/>
        </p:nvCxnSpPr>
        <p:spPr>
          <a:xfrm>
            <a:off x="987022" y="2932759"/>
            <a:ext cx="1716610" cy="25306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4" name="Connecteur droit avec flèche 1343">
            <a:extLst>
              <a:ext uri="{FF2B5EF4-FFF2-40B4-BE49-F238E27FC236}">
                <a16:creationId xmlns:a16="http://schemas.microsoft.com/office/drawing/2014/main" id="{96D6FC58-A838-4E3F-9FC0-8D5DF71751A0}"/>
              </a:ext>
            </a:extLst>
          </p:cNvPr>
          <p:cNvCxnSpPr>
            <a:cxnSpLocks/>
            <a:stCxn id="74" idx="0"/>
          </p:cNvCxnSpPr>
          <p:nvPr/>
        </p:nvCxnSpPr>
        <p:spPr>
          <a:xfrm flipH="1" flipV="1">
            <a:off x="887385" y="2932759"/>
            <a:ext cx="99638" cy="2285211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75DC31A2-427B-4D01-92CD-CDB4621649B6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946060" y="3422489"/>
            <a:ext cx="1192836" cy="683977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050FABAD-058A-4002-A3ED-A26542D6049A}"/>
              </a:ext>
            </a:extLst>
          </p:cNvPr>
          <p:cNvCxnSpPr>
            <a:cxnSpLocks/>
            <a:stCxn id="144" idx="2"/>
          </p:cNvCxnSpPr>
          <p:nvPr/>
        </p:nvCxnSpPr>
        <p:spPr>
          <a:xfrm flipH="1">
            <a:off x="3597808" y="5674546"/>
            <a:ext cx="1075570" cy="67317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687F614C-CD48-4E97-B081-5AB1FB7185E7}"/>
              </a:ext>
            </a:extLst>
          </p:cNvPr>
          <p:cNvCxnSpPr>
            <a:cxnSpLocks/>
            <a:stCxn id="64" idx="6"/>
          </p:cNvCxnSpPr>
          <p:nvPr/>
        </p:nvCxnSpPr>
        <p:spPr>
          <a:xfrm flipV="1">
            <a:off x="2959772" y="6336993"/>
            <a:ext cx="638036" cy="25716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F6FF0EBD-147C-443F-A917-3C1EEB28599B}"/>
              </a:ext>
            </a:extLst>
          </p:cNvPr>
          <p:cNvCxnSpPr>
            <a:cxnSpLocks/>
            <a:endCxn id="139" idx="4"/>
          </p:cNvCxnSpPr>
          <p:nvPr/>
        </p:nvCxnSpPr>
        <p:spPr>
          <a:xfrm flipH="1" flipV="1">
            <a:off x="3523054" y="5774089"/>
            <a:ext cx="99880" cy="50954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35423251-A94D-472C-999C-20085CD2A029}"/>
              </a:ext>
            </a:extLst>
          </p:cNvPr>
          <p:cNvCxnSpPr>
            <a:cxnSpLocks/>
            <a:stCxn id="139" idx="4"/>
          </p:cNvCxnSpPr>
          <p:nvPr/>
        </p:nvCxnSpPr>
        <p:spPr>
          <a:xfrm flipH="1">
            <a:off x="887385" y="5774089"/>
            <a:ext cx="2635669" cy="218998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A15D5589-387B-408C-B223-9CC6010A822F}"/>
              </a:ext>
            </a:extLst>
          </p:cNvPr>
          <p:cNvCxnSpPr>
            <a:cxnSpLocks/>
          </p:cNvCxnSpPr>
          <p:nvPr/>
        </p:nvCxnSpPr>
        <p:spPr>
          <a:xfrm flipV="1">
            <a:off x="948302" y="7800975"/>
            <a:ext cx="1855168" cy="16350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C87800C5-09DA-4A6F-B2D5-8E7F15E9F3EC}"/>
              </a:ext>
            </a:extLst>
          </p:cNvPr>
          <p:cNvCxnSpPr>
            <a:cxnSpLocks/>
            <a:stCxn id="58" idx="4"/>
          </p:cNvCxnSpPr>
          <p:nvPr/>
        </p:nvCxnSpPr>
        <p:spPr>
          <a:xfrm>
            <a:off x="776053" y="6999480"/>
            <a:ext cx="72411" cy="964596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C1E6C03E-FFD9-497C-AE68-877617C59B61}"/>
              </a:ext>
            </a:extLst>
          </p:cNvPr>
          <p:cNvCxnSpPr>
            <a:cxnSpLocks/>
          </p:cNvCxnSpPr>
          <p:nvPr/>
        </p:nvCxnSpPr>
        <p:spPr>
          <a:xfrm flipH="1" flipV="1">
            <a:off x="2776932" y="3206274"/>
            <a:ext cx="65906" cy="459258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EB2403F-E20C-4805-B0E5-FF43D8FF9A1D}"/>
              </a:ext>
            </a:extLst>
          </p:cNvPr>
          <p:cNvSpPr txBox="1"/>
          <p:nvPr/>
        </p:nvSpPr>
        <p:spPr>
          <a:xfrm>
            <a:off x="4398585" y="500426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GA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DD4ED9AB-C708-45AC-8123-8BE1DC12C9C6}"/>
              </a:ext>
            </a:extLst>
          </p:cNvPr>
          <p:cNvSpPr txBox="1"/>
          <p:nvPr/>
        </p:nvSpPr>
        <p:spPr>
          <a:xfrm>
            <a:off x="3278790" y="51505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HU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BE726560-A8DD-498C-A8D8-8F1697DBA0C7}"/>
              </a:ext>
            </a:extLst>
          </p:cNvPr>
          <p:cNvSpPr txBox="1"/>
          <p:nvPr/>
        </p:nvSpPr>
        <p:spPr>
          <a:xfrm>
            <a:off x="2569058" y="643195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MG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CD8758B5-7B01-48F7-999F-2CC2B77A48C7}"/>
              </a:ext>
            </a:extLst>
          </p:cNvPr>
          <p:cNvSpPr txBox="1"/>
          <p:nvPr/>
        </p:nvSpPr>
        <p:spPr>
          <a:xfrm>
            <a:off x="2009414" y="546457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RO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2A2DDB03-A359-4FB7-8966-D4220C382FF9}"/>
              </a:ext>
            </a:extLst>
          </p:cNvPr>
          <p:cNvSpPr txBox="1"/>
          <p:nvPr/>
        </p:nvSpPr>
        <p:spPr>
          <a:xfrm>
            <a:off x="4656026" y="396567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2E62CB01-E018-49B6-B51E-EAACFE77BA2C}"/>
              </a:ext>
            </a:extLst>
          </p:cNvPr>
          <p:cNvSpPr txBox="1"/>
          <p:nvPr/>
        </p:nvSpPr>
        <p:spPr>
          <a:xfrm>
            <a:off x="2615308" y="4108446"/>
            <a:ext cx="433573" cy="361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RA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8565239-1DA5-4A8B-A187-618E277671E0}"/>
              </a:ext>
            </a:extLst>
          </p:cNvPr>
          <p:cNvSpPr txBox="1"/>
          <p:nvPr/>
        </p:nvSpPr>
        <p:spPr>
          <a:xfrm>
            <a:off x="2585228" y="36235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SA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2B20ED5-022D-4444-9C88-479EAA88639F}"/>
              </a:ext>
            </a:extLst>
          </p:cNvPr>
          <p:cNvSpPr txBox="1"/>
          <p:nvPr/>
        </p:nvSpPr>
        <p:spPr>
          <a:xfrm>
            <a:off x="2569058" y="690704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BI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E83B0F2-F5FF-4EAA-B012-3CB6190ADF71}"/>
              </a:ext>
            </a:extLst>
          </p:cNvPr>
          <p:cNvSpPr txBox="1"/>
          <p:nvPr/>
        </p:nvSpPr>
        <p:spPr>
          <a:xfrm>
            <a:off x="4570101" y="550013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17DFB042-059A-443C-B435-82B44786B580}"/>
              </a:ext>
            </a:extLst>
          </p:cNvPr>
          <p:cNvSpPr txBox="1"/>
          <p:nvPr/>
        </p:nvSpPr>
        <p:spPr>
          <a:xfrm>
            <a:off x="582526" y="3939441"/>
            <a:ext cx="40677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VI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ABD68338-AE08-4CEF-8F04-20E99EC2CB49}"/>
              </a:ext>
            </a:extLst>
          </p:cNvPr>
          <p:cNvSpPr txBox="1"/>
          <p:nvPr/>
        </p:nvSpPr>
        <p:spPr>
          <a:xfrm>
            <a:off x="3268032" y="547539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MA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13979ECA-AAB0-4F76-B4C5-695CE8512A54}"/>
              </a:ext>
            </a:extLst>
          </p:cNvPr>
          <p:cNvSpPr txBox="1"/>
          <p:nvPr/>
        </p:nvSpPr>
        <p:spPr>
          <a:xfrm>
            <a:off x="4641244" y="67180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ES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6BD257E5-3DD1-436D-91A8-E4EB5F8F720A}"/>
              </a:ext>
            </a:extLst>
          </p:cNvPr>
          <p:cNvSpPr txBox="1"/>
          <p:nvPr/>
        </p:nvSpPr>
        <p:spPr>
          <a:xfrm>
            <a:off x="520396" y="669803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MA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76215166-7996-4F2E-8E08-E81CA9E2CF46}"/>
              </a:ext>
            </a:extLst>
          </p:cNvPr>
          <p:cNvSpPr txBox="1"/>
          <p:nvPr/>
        </p:nvSpPr>
        <p:spPr>
          <a:xfrm>
            <a:off x="740038" y="51935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FA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12470DD-2F39-49F2-881C-89407211BAE5}"/>
              </a:ext>
            </a:extLst>
          </p:cNvPr>
          <p:cNvSpPr txBox="1"/>
          <p:nvPr/>
        </p:nvSpPr>
        <p:spPr>
          <a:xfrm>
            <a:off x="1975526" y="51505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OI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163E278-01F0-46C5-875E-80FE8F7E5F88}"/>
              </a:ext>
            </a:extLst>
          </p:cNvPr>
          <p:cNvSpPr txBox="1"/>
          <p:nvPr/>
        </p:nvSpPr>
        <p:spPr>
          <a:xfrm>
            <a:off x="720429" y="552983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JU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43350754-606E-4BB8-8791-19A2BE32BAF5}"/>
              </a:ext>
            </a:extLst>
          </p:cNvPr>
          <p:cNvSpPr/>
          <p:nvPr/>
        </p:nvSpPr>
        <p:spPr>
          <a:xfrm>
            <a:off x="613007" y="3416479"/>
            <a:ext cx="4487521" cy="1341731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B17926E-1A5A-4D85-B19E-058FDEEE9805}"/>
              </a:ext>
            </a:extLst>
          </p:cNvPr>
          <p:cNvSpPr/>
          <p:nvPr/>
        </p:nvSpPr>
        <p:spPr>
          <a:xfrm>
            <a:off x="633499" y="4987319"/>
            <a:ext cx="4316996" cy="52825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56091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290857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passe longue aérienne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18H45-19H15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16/12/2020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16+2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749386"/>
              </p:ext>
            </p:extLst>
          </p:nvPr>
        </p:nvGraphicFramePr>
        <p:xfrm>
          <a:off x="5298456" y="2743200"/>
          <a:ext cx="7185948" cy="45128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Terminer circuit en 1</a:t>
                      </a:r>
                      <a:r>
                        <a:rPr lang="fr-FR" b="0" u="none" baseline="30000" dirty="0">
                          <a:solidFill>
                            <a:schemeClr val="tx1"/>
                          </a:solidFill>
                          <a:sym typeface="Helvetica Neue"/>
                        </a:rPr>
                        <a:t>er</a:t>
                      </a: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=1pt + but =3pts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Adaptatif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 – DC - MOE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 Si MR soutien – MOE joue avec et MR Passe longue (MOE ou L)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Finition (1ou2) ATT + MOE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- Si MR fixe – MOE joue avec DC Passe longue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Finition (2-3) ATT+MR + MOE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Point précis à viser sur jeu long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PB pour jeu long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Position corps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Se regarder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Complémentarité appels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Intensité/timing appels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64" name="Ovale">
            <a:extLst>
              <a:ext uri="{FF2B5EF4-FFF2-40B4-BE49-F238E27FC236}">
                <a16:creationId xmlns:a16="http://schemas.microsoft.com/office/drawing/2014/main" id="{F7A0010B-B9B9-4E4E-81F0-EE6BC7F69FFF}"/>
              </a:ext>
            </a:extLst>
          </p:cNvPr>
          <p:cNvSpPr/>
          <p:nvPr/>
        </p:nvSpPr>
        <p:spPr>
          <a:xfrm>
            <a:off x="2682654" y="6459048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3" name="Ovale">
            <a:extLst>
              <a:ext uri="{FF2B5EF4-FFF2-40B4-BE49-F238E27FC236}">
                <a16:creationId xmlns:a16="http://schemas.microsoft.com/office/drawing/2014/main" id="{E630C748-F73E-4AD4-8D17-F75DDFE0603B}"/>
              </a:ext>
            </a:extLst>
          </p:cNvPr>
          <p:cNvSpPr/>
          <p:nvPr/>
        </p:nvSpPr>
        <p:spPr>
          <a:xfrm>
            <a:off x="2682655" y="696123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Ovale">
            <a:extLst>
              <a:ext uri="{FF2B5EF4-FFF2-40B4-BE49-F238E27FC236}">
                <a16:creationId xmlns:a16="http://schemas.microsoft.com/office/drawing/2014/main" id="{4B905D72-0A97-4A02-8354-A1FC26D49ED9}"/>
              </a:ext>
            </a:extLst>
          </p:cNvPr>
          <p:cNvSpPr/>
          <p:nvPr/>
        </p:nvSpPr>
        <p:spPr>
          <a:xfrm>
            <a:off x="2088722" y="518295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Ovale">
            <a:extLst>
              <a:ext uri="{FF2B5EF4-FFF2-40B4-BE49-F238E27FC236}">
                <a16:creationId xmlns:a16="http://schemas.microsoft.com/office/drawing/2014/main" id="{93212BE2-C4B2-4975-A6C1-C45BA4930845}"/>
              </a:ext>
            </a:extLst>
          </p:cNvPr>
          <p:cNvSpPr/>
          <p:nvPr/>
        </p:nvSpPr>
        <p:spPr>
          <a:xfrm>
            <a:off x="2683466" y="365718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2682139" y="414807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Ovale">
            <a:extLst>
              <a:ext uri="{FF2B5EF4-FFF2-40B4-BE49-F238E27FC236}">
                <a16:creationId xmlns:a16="http://schemas.microsoft.com/office/drawing/2014/main" id="{4540BCC3-0279-4322-A67B-26136E654C8D}"/>
              </a:ext>
            </a:extLst>
          </p:cNvPr>
          <p:cNvSpPr/>
          <p:nvPr/>
        </p:nvSpPr>
        <p:spPr>
          <a:xfrm>
            <a:off x="3384495" y="550387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207A7D52-0FB2-4BEC-BED2-2EF87F35CF7C}"/>
              </a:ext>
            </a:extLst>
          </p:cNvPr>
          <p:cNvSpPr/>
          <p:nvPr/>
        </p:nvSpPr>
        <p:spPr>
          <a:xfrm>
            <a:off x="4500942" y="5038072"/>
            <a:ext cx="277118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Ovale">
            <a:extLst>
              <a:ext uri="{FF2B5EF4-FFF2-40B4-BE49-F238E27FC236}">
                <a16:creationId xmlns:a16="http://schemas.microsoft.com/office/drawing/2014/main" id="{111C188D-B265-4242-9725-B00227BE2F84}"/>
              </a:ext>
            </a:extLst>
          </p:cNvPr>
          <p:cNvSpPr/>
          <p:nvPr/>
        </p:nvSpPr>
        <p:spPr>
          <a:xfrm>
            <a:off x="4673378" y="553943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2664912" y="2152045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2684918" y="849980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64B3101B-9F2F-4367-99E2-A3A590BC21E3}"/>
              </a:ext>
            </a:extLst>
          </p:cNvPr>
          <p:cNvSpPr/>
          <p:nvPr/>
        </p:nvSpPr>
        <p:spPr>
          <a:xfrm>
            <a:off x="637494" y="672926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0304FC73-E0F6-411A-826E-17282FF114CE}"/>
              </a:ext>
            </a:extLst>
          </p:cNvPr>
          <p:cNvSpPr/>
          <p:nvPr/>
        </p:nvSpPr>
        <p:spPr>
          <a:xfrm>
            <a:off x="3384496" y="518499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C20EBA95-4C7C-419A-BD88-0EC14DA026F3}"/>
              </a:ext>
            </a:extLst>
          </p:cNvPr>
          <p:cNvSpPr/>
          <p:nvPr/>
        </p:nvSpPr>
        <p:spPr>
          <a:xfrm>
            <a:off x="668943" y="397135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Ovale">
            <a:extLst>
              <a:ext uri="{FF2B5EF4-FFF2-40B4-BE49-F238E27FC236}">
                <a16:creationId xmlns:a16="http://schemas.microsoft.com/office/drawing/2014/main" id="{D0E92018-E498-4E02-8A94-F8D2514B047A}"/>
              </a:ext>
            </a:extLst>
          </p:cNvPr>
          <p:cNvSpPr/>
          <p:nvPr/>
        </p:nvSpPr>
        <p:spPr>
          <a:xfrm>
            <a:off x="4768612" y="6729264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3" name="Ovale">
            <a:extLst>
              <a:ext uri="{FF2B5EF4-FFF2-40B4-BE49-F238E27FC236}">
                <a16:creationId xmlns:a16="http://schemas.microsoft.com/office/drawing/2014/main" id="{C1ACED31-3EC7-435A-A596-B11CD70663C3}"/>
              </a:ext>
            </a:extLst>
          </p:cNvPr>
          <p:cNvSpPr/>
          <p:nvPr/>
        </p:nvSpPr>
        <p:spPr>
          <a:xfrm>
            <a:off x="4767257" y="396761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4" name="Ovale">
            <a:extLst>
              <a:ext uri="{FF2B5EF4-FFF2-40B4-BE49-F238E27FC236}">
                <a16:creationId xmlns:a16="http://schemas.microsoft.com/office/drawing/2014/main" id="{32F4E367-813D-4FBD-BF99-FCAA97BCD2CF}"/>
              </a:ext>
            </a:extLst>
          </p:cNvPr>
          <p:cNvSpPr/>
          <p:nvPr/>
        </p:nvSpPr>
        <p:spPr>
          <a:xfrm>
            <a:off x="848464" y="521797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Ovale">
            <a:extLst>
              <a:ext uri="{FF2B5EF4-FFF2-40B4-BE49-F238E27FC236}">
                <a16:creationId xmlns:a16="http://schemas.microsoft.com/office/drawing/2014/main" id="{4EBC0A5B-8A52-489C-A434-22423CE757D0}"/>
              </a:ext>
            </a:extLst>
          </p:cNvPr>
          <p:cNvSpPr/>
          <p:nvPr/>
        </p:nvSpPr>
        <p:spPr>
          <a:xfrm>
            <a:off x="2096229" y="549575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A4BFFE7F-04F1-4898-91E8-1AD6A362B11B}"/>
              </a:ext>
            </a:extLst>
          </p:cNvPr>
          <p:cNvSpPr/>
          <p:nvPr/>
        </p:nvSpPr>
        <p:spPr>
          <a:xfrm>
            <a:off x="829090" y="556461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E3CC54EC-7460-4FA5-8EDC-95EFD2B35618}"/>
              </a:ext>
            </a:extLst>
          </p:cNvPr>
          <p:cNvCxnSpPr>
            <a:cxnSpLocks/>
          </p:cNvCxnSpPr>
          <p:nvPr/>
        </p:nvCxnSpPr>
        <p:spPr>
          <a:xfrm flipH="1">
            <a:off x="1785939" y="4418290"/>
            <a:ext cx="878973" cy="32516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A15D5589-387B-408C-B223-9CC6010A822F}"/>
              </a:ext>
            </a:extLst>
          </p:cNvPr>
          <p:cNvCxnSpPr>
            <a:cxnSpLocks/>
          </p:cNvCxnSpPr>
          <p:nvPr/>
        </p:nvCxnSpPr>
        <p:spPr>
          <a:xfrm flipH="1">
            <a:off x="3661613" y="5217970"/>
            <a:ext cx="839329" cy="4026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EB2403F-E20C-4805-B0E5-FF43D8FF9A1D}"/>
              </a:ext>
            </a:extLst>
          </p:cNvPr>
          <p:cNvSpPr txBox="1"/>
          <p:nvPr/>
        </p:nvSpPr>
        <p:spPr>
          <a:xfrm>
            <a:off x="4398585" y="500426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GA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DD4ED9AB-C708-45AC-8123-8BE1DC12C9C6}"/>
              </a:ext>
            </a:extLst>
          </p:cNvPr>
          <p:cNvSpPr txBox="1"/>
          <p:nvPr/>
        </p:nvSpPr>
        <p:spPr>
          <a:xfrm>
            <a:off x="3278790" y="51505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HU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BE726560-A8DD-498C-A8D8-8F1697DBA0C7}"/>
              </a:ext>
            </a:extLst>
          </p:cNvPr>
          <p:cNvSpPr txBox="1"/>
          <p:nvPr/>
        </p:nvSpPr>
        <p:spPr>
          <a:xfrm>
            <a:off x="2569058" y="643195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MG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CD8758B5-7B01-48F7-999F-2CC2B77A48C7}"/>
              </a:ext>
            </a:extLst>
          </p:cNvPr>
          <p:cNvSpPr txBox="1"/>
          <p:nvPr/>
        </p:nvSpPr>
        <p:spPr>
          <a:xfrm>
            <a:off x="2009414" y="546457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RO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2A2DDB03-A359-4FB7-8966-D4220C382FF9}"/>
              </a:ext>
            </a:extLst>
          </p:cNvPr>
          <p:cNvSpPr txBox="1"/>
          <p:nvPr/>
        </p:nvSpPr>
        <p:spPr>
          <a:xfrm>
            <a:off x="4656026" y="396567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2E62CB01-E018-49B6-B51E-EAACFE77BA2C}"/>
              </a:ext>
            </a:extLst>
          </p:cNvPr>
          <p:cNvSpPr txBox="1"/>
          <p:nvPr/>
        </p:nvSpPr>
        <p:spPr>
          <a:xfrm>
            <a:off x="2615308" y="4108446"/>
            <a:ext cx="433573" cy="361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RA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8565239-1DA5-4A8B-A187-618E277671E0}"/>
              </a:ext>
            </a:extLst>
          </p:cNvPr>
          <p:cNvSpPr txBox="1"/>
          <p:nvPr/>
        </p:nvSpPr>
        <p:spPr>
          <a:xfrm>
            <a:off x="2585228" y="36235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SA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2B20ED5-022D-4444-9C88-479EAA88639F}"/>
              </a:ext>
            </a:extLst>
          </p:cNvPr>
          <p:cNvSpPr txBox="1"/>
          <p:nvPr/>
        </p:nvSpPr>
        <p:spPr>
          <a:xfrm>
            <a:off x="2569058" y="690704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BI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E83B0F2-F5FF-4EAA-B012-3CB6190ADF71}"/>
              </a:ext>
            </a:extLst>
          </p:cNvPr>
          <p:cNvSpPr txBox="1"/>
          <p:nvPr/>
        </p:nvSpPr>
        <p:spPr>
          <a:xfrm>
            <a:off x="4570101" y="550013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17DFB042-059A-443C-B435-82B44786B580}"/>
              </a:ext>
            </a:extLst>
          </p:cNvPr>
          <p:cNvSpPr txBox="1"/>
          <p:nvPr/>
        </p:nvSpPr>
        <p:spPr>
          <a:xfrm>
            <a:off x="582526" y="3939441"/>
            <a:ext cx="40677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VI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ABD68338-AE08-4CEF-8F04-20E99EC2CB49}"/>
              </a:ext>
            </a:extLst>
          </p:cNvPr>
          <p:cNvSpPr txBox="1"/>
          <p:nvPr/>
        </p:nvSpPr>
        <p:spPr>
          <a:xfrm>
            <a:off x="3268032" y="547539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MA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13979ECA-AAB0-4F76-B4C5-695CE8512A54}"/>
              </a:ext>
            </a:extLst>
          </p:cNvPr>
          <p:cNvSpPr txBox="1"/>
          <p:nvPr/>
        </p:nvSpPr>
        <p:spPr>
          <a:xfrm>
            <a:off x="4641244" y="67180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ES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6BD257E5-3DD1-436D-91A8-E4EB5F8F720A}"/>
              </a:ext>
            </a:extLst>
          </p:cNvPr>
          <p:cNvSpPr txBox="1"/>
          <p:nvPr/>
        </p:nvSpPr>
        <p:spPr>
          <a:xfrm>
            <a:off x="520396" y="669803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MA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76215166-7996-4F2E-8E08-E81CA9E2CF46}"/>
              </a:ext>
            </a:extLst>
          </p:cNvPr>
          <p:cNvSpPr txBox="1"/>
          <p:nvPr/>
        </p:nvSpPr>
        <p:spPr>
          <a:xfrm>
            <a:off x="740038" y="51935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FA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12470DD-2F39-49F2-881C-89407211BAE5}"/>
              </a:ext>
            </a:extLst>
          </p:cNvPr>
          <p:cNvSpPr txBox="1"/>
          <p:nvPr/>
        </p:nvSpPr>
        <p:spPr>
          <a:xfrm>
            <a:off x="1975526" y="51505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OI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163E278-01F0-46C5-875E-80FE8F7E5F88}"/>
              </a:ext>
            </a:extLst>
          </p:cNvPr>
          <p:cNvSpPr txBox="1"/>
          <p:nvPr/>
        </p:nvSpPr>
        <p:spPr>
          <a:xfrm>
            <a:off x="688450" y="551424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JU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159D652B-A06C-4145-96A0-65CE7E028EBA}"/>
              </a:ext>
            </a:extLst>
          </p:cNvPr>
          <p:cNvCxnSpPr>
            <a:cxnSpLocks/>
            <a:endCxn id="123" idx="3"/>
          </p:cNvCxnSpPr>
          <p:nvPr/>
        </p:nvCxnSpPr>
        <p:spPr>
          <a:xfrm flipH="1" flipV="1">
            <a:off x="989305" y="4113848"/>
            <a:ext cx="2395190" cy="11443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23F22D13-DD09-450E-91B6-86441549809A}"/>
              </a:ext>
            </a:extLst>
          </p:cNvPr>
          <p:cNvCxnSpPr>
            <a:cxnSpLocks/>
          </p:cNvCxnSpPr>
          <p:nvPr/>
        </p:nvCxnSpPr>
        <p:spPr>
          <a:xfrm>
            <a:off x="914611" y="4237832"/>
            <a:ext cx="871327" cy="50561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68856A49-B23B-442B-9826-C35FC4B29F25}"/>
              </a:ext>
            </a:extLst>
          </p:cNvPr>
          <p:cNvCxnSpPr>
            <a:cxnSpLocks/>
          </p:cNvCxnSpPr>
          <p:nvPr/>
        </p:nvCxnSpPr>
        <p:spPr>
          <a:xfrm>
            <a:off x="914611" y="4222517"/>
            <a:ext cx="1181618" cy="971010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E5CF9B59-5FEC-4196-A32D-AD98A66A466E}"/>
              </a:ext>
            </a:extLst>
          </p:cNvPr>
          <p:cNvCxnSpPr>
            <a:cxnSpLocks/>
          </p:cNvCxnSpPr>
          <p:nvPr/>
        </p:nvCxnSpPr>
        <p:spPr>
          <a:xfrm flipV="1">
            <a:off x="1785938" y="3057526"/>
            <a:ext cx="2981319" cy="165800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70CE2CAC-1725-49D8-81EC-D9BCAD01D6C4}"/>
              </a:ext>
            </a:extLst>
          </p:cNvPr>
          <p:cNvCxnSpPr>
            <a:cxnSpLocks/>
          </p:cNvCxnSpPr>
          <p:nvPr/>
        </p:nvCxnSpPr>
        <p:spPr>
          <a:xfrm flipV="1">
            <a:off x="2341545" y="3057526"/>
            <a:ext cx="2436515" cy="2160444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E4E59119-A74D-4F1C-A332-8863C6970AE8}"/>
              </a:ext>
            </a:extLst>
          </p:cNvPr>
          <p:cNvCxnSpPr>
            <a:cxnSpLocks/>
          </p:cNvCxnSpPr>
          <p:nvPr/>
        </p:nvCxnSpPr>
        <p:spPr>
          <a:xfrm flipH="1">
            <a:off x="3100448" y="3055523"/>
            <a:ext cx="1633581" cy="2203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48" name="Ellipse 1347">
            <a:extLst>
              <a:ext uri="{FF2B5EF4-FFF2-40B4-BE49-F238E27FC236}">
                <a16:creationId xmlns:a16="http://schemas.microsoft.com/office/drawing/2014/main" id="{CFA29910-EB04-4227-B1F6-262BB7FB8104}"/>
              </a:ext>
            </a:extLst>
          </p:cNvPr>
          <p:cNvSpPr/>
          <p:nvPr/>
        </p:nvSpPr>
        <p:spPr>
          <a:xfrm>
            <a:off x="584431" y="3487919"/>
            <a:ext cx="4543457" cy="1179031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49" name="Rectangle 1348">
            <a:extLst>
              <a:ext uri="{FF2B5EF4-FFF2-40B4-BE49-F238E27FC236}">
                <a16:creationId xmlns:a16="http://schemas.microsoft.com/office/drawing/2014/main" id="{C5354B28-1282-4F87-827B-6928E411F44E}"/>
              </a:ext>
            </a:extLst>
          </p:cNvPr>
          <p:cNvSpPr/>
          <p:nvPr/>
        </p:nvSpPr>
        <p:spPr>
          <a:xfrm>
            <a:off x="633499" y="4987319"/>
            <a:ext cx="4316996" cy="528257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121" name="Tableau 120">
            <a:extLst>
              <a:ext uri="{FF2B5EF4-FFF2-40B4-BE49-F238E27FC236}">
                <a16:creationId xmlns:a16="http://schemas.microsoft.com/office/drawing/2014/main" id="{CD83575D-AC65-41C1-9D34-2C10A9687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49529"/>
              </p:ext>
            </p:extLst>
          </p:nvPr>
        </p:nvGraphicFramePr>
        <p:xfrm>
          <a:off x="5298456" y="7255853"/>
          <a:ext cx="7185950" cy="152117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BDF85981-5AD6-436D-9B88-9136BEDCCA70}"/>
              </a:ext>
            </a:extLst>
          </p:cNvPr>
          <p:cNvCxnSpPr>
            <a:cxnSpLocks/>
          </p:cNvCxnSpPr>
          <p:nvPr/>
        </p:nvCxnSpPr>
        <p:spPr>
          <a:xfrm flipV="1">
            <a:off x="4858615" y="3055523"/>
            <a:ext cx="67855" cy="2460729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A0E5DD43-0359-4A09-8CA2-E4EA25FE7BB5}"/>
              </a:ext>
            </a:extLst>
          </p:cNvPr>
          <p:cNvCxnSpPr>
            <a:cxnSpLocks/>
          </p:cNvCxnSpPr>
          <p:nvPr/>
        </p:nvCxnSpPr>
        <p:spPr>
          <a:xfrm flipH="1" flipV="1">
            <a:off x="4804935" y="3096118"/>
            <a:ext cx="13678" cy="101773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964880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VITESSE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Technique individuelle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2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U16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Esprit compétition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19H15-19H30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MERCREDI 16/12/2020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16+2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955753"/>
              </p:ext>
            </p:extLst>
          </p:nvPr>
        </p:nvGraphicFramePr>
        <p:xfrm>
          <a:off x="5298456" y="2743200"/>
          <a:ext cx="7185948" cy="350940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8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604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Ludique 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Annonce couleur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Voix / coupelle / Pair-impair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1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Première équipe qui perd 10/20 pts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Indiv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chemeClr val="tx1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sp>
        <p:nvSpPr>
          <p:cNvPr id="136" name="Ovale">
            <a:extLst>
              <a:ext uri="{FF2B5EF4-FFF2-40B4-BE49-F238E27FC236}">
                <a16:creationId xmlns:a16="http://schemas.microsoft.com/office/drawing/2014/main" id="{C7CCC7A9-EF0B-4AF3-AAD0-9D55047FE058}"/>
              </a:ext>
            </a:extLst>
          </p:cNvPr>
          <p:cNvSpPr/>
          <p:nvPr/>
        </p:nvSpPr>
        <p:spPr>
          <a:xfrm>
            <a:off x="2849981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38" name="Ovale">
            <a:extLst>
              <a:ext uri="{FF2B5EF4-FFF2-40B4-BE49-F238E27FC236}">
                <a16:creationId xmlns:a16="http://schemas.microsoft.com/office/drawing/2014/main" id="{B723CEFF-A331-4019-A751-7D9F09335DBE}"/>
              </a:ext>
            </a:extLst>
          </p:cNvPr>
          <p:cNvSpPr/>
          <p:nvPr/>
        </p:nvSpPr>
        <p:spPr>
          <a:xfrm>
            <a:off x="2595448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6" name="Ovale">
            <a:extLst>
              <a:ext uri="{FF2B5EF4-FFF2-40B4-BE49-F238E27FC236}">
                <a16:creationId xmlns:a16="http://schemas.microsoft.com/office/drawing/2014/main" id="{2242C805-46F8-4698-A616-E5D1896DAF6F}"/>
              </a:ext>
            </a:extLst>
          </p:cNvPr>
          <p:cNvSpPr/>
          <p:nvPr/>
        </p:nvSpPr>
        <p:spPr>
          <a:xfrm>
            <a:off x="5008930" y="4258443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" name="Ovale">
            <a:extLst>
              <a:ext uri="{FF2B5EF4-FFF2-40B4-BE49-F238E27FC236}">
                <a16:creationId xmlns:a16="http://schemas.microsoft.com/office/drawing/2014/main" id="{95E66BF3-659A-408F-BE86-B96CBCC8A112}"/>
              </a:ext>
            </a:extLst>
          </p:cNvPr>
          <p:cNvSpPr/>
          <p:nvPr/>
        </p:nvSpPr>
        <p:spPr>
          <a:xfrm>
            <a:off x="369824" y="426017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" name="Ovale">
            <a:extLst>
              <a:ext uri="{FF2B5EF4-FFF2-40B4-BE49-F238E27FC236}">
                <a16:creationId xmlns:a16="http://schemas.microsoft.com/office/drawing/2014/main" id="{16A283AE-04E6-4387-9704-4531209CA941}"/>
              </a:ext>
            </a:extLst>
          </p:cNvPr>
          <p:cNvSpPr/>
          <p:nvPr/>
        </p:nvSpPr>
        <p:spPr>
          <a:xfrm>
            <a:off x="2340914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8D705DA3-AEA5-46B2-906C-8CAC6D75FE7F}"/>
              </a:ext>
            </a:extLst>
          </p:cNvPr>
          <p:cNvSpPr/>
          <p:nvPr/>
        </p:nvSpPr>
        <p:spPr>
          <a:xfrm>
            <a:off x="2086381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Ovale">
            <a:extLst>
              <a:ext uri="{FF2B5EF4-FFF2-40B4-BE49-F238E27FC236}">
                <a16:creationId xmlns:a16="http://schemas.microsoft.com/office/drawing/2014/main" id="{D7B9CF58-2CB1-4C4F-8078-6382475D7E20}"/>
              </a:ext>
            </a:extLst>
          </p:cNvPr>
          <p:cNvSpPr/>
          <p:nvPr/>
        </p:nvSpPr>
        <p:spPr>
          <a:xfrm>
            <a:off x="1835101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A629B16A-5C18-4FCC-B391-9F628DF92205}"/>
              </a:ext>
            </a:extLst>
          </p:cNvPr>
          <p:cNvSpPr/>
          <p:nvPr/>
        </p:nvSpPr>
        <p:spPr>
          <a:xfrm>
            <a:off x="1580568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506D0759-C1DB-44FE-A02D-AB2C5B93582C}"/>
              </a:ext>
            </a:extLst>
          </p:cNvPr>
          <p:cNvSpPr/>
          <p:nvPr/>
        </p:nvSpPr>
        <p:spPr>
          <a:xfrm>
            <a:off x="1362979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9" name="Ovale">
            <a:extLst>
              <a:ext uri="{FF2B5EF4-FFF2-40B4-BE49-F238E27FC236}">
                <a16:creationId xmlns:a16="http://schemas.microsoft.com/office/drawing/2014/main" id="{59F23113-8032-4537-B8FE-36965F523BFB}"/>
              </a:ext>
            </a:extLst>
          </p:cNvPr>
          <p:cNvSpPr/>
          <p:nvPr/>
        </p:nvSpPr>
        <p:spPr>
          <a:xfrm>
            <a:off x="1108446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" name="Ovale">
            <a:extLst>
              <a:ext uri="{FF2B5EF4-FFF2-40B4-BE49-F238E27FC236}">
                <a16:creationId xmlns:a16="http://schemas.microsoft.com/office/drawing/2014/main" id="{2E0F702B-A79C-48EB-BF99-27AB34286B54}"/>
              </a:ext>
            </a:extLst>
          </p:cNvPr>
          <p:cNvSpPr/>
          <p:nvPr/>
        </p:nvSpPr>
        <p:spPr>
          <a:xfrm>
            <a:off x="858369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6" name="Ovale">
            <a:extLst>
              <a:ext uri="{FF2B5EF4-FFF2-40B4-BE49-F238E27FC236}">
                <a16:creationId xmlns:a16="http://schemas.microsoft.com/office/drawing/2014/main" id="{9D00C78E-DC8A-474D-BF20-BEF540B47B22}"/>
              </a:ext>
            </a:extLst>
          </p:cNvPr>
          <p:cNvSpPr/>
          <p:nvPr/>
        </p:nvSpPr>
        <p:spPr>
          <a:xfrm>
            <a:off x="603836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Ovale">
            <a:extLst>
              <a:ext uri="{FF2B5EF4-FFF2-40B4-BE49-F238E27FC236}">
                <a16:creationId xmlns:a16="http://schemas.microsoft.com/office/drawing/2014/main" id="{394385E2-962B-477A-B931-655A323117CA}"/>
              </a:ext>
            </a:extLst>
          </p:cNvPr>
          <p:cNvSpPr/>
          <p:nvPr/>
        </p:nvSpPr>
        <p:spPr>
          <a:xfrm>
            <a:off x="3359048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8" name="Ovale">
            <a:extLst>
              <a:ext uri="{FF2B5EF4-FFF2-40B4-BE49-F238E27FC236}">
                <a16:creationId xmlns:a16="http://schemas.microsoft.com/office/drawing/2014/main" id="{25898B2C-94D2-46EA-8011-76D5C4DCD460}"/>
              </a:ext>
            </a:extLst>
          </p:cNvPr>
          <p:cNvSpPr/>
          <p:nvPr/>
        </p:nvSpPr>
        <p:spPr>
          <a:xfrm>
            <a:off x="3104515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5A5BE50D-9AFF-49FA-8DD7-6F26BEF896FD}"/>
              </a:ext>
            </a:extLst>
          </p:cNvPr>
          <p:cNvSpPr/>
          <p:nvPr/>
        </p:nvSpPr>
        <p:spPr>
          <a:xfrm>
            <a:off x="3868115" y="4260221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1" name="Ovale">
            <a:extLst>
              <a:ext uri="{FF2B5EF4-FFF2-40B4-BE49-F238E27FC236}">
                <a16:creationId xmlns:a16="http://schemas.microsoft.com/office/drawing/2014/main" id="{9EE38F1E-575C-4295-8F6F-344BB2432ECA}"/>
              </a:ext>
            </a:extLst>
          </p:cNvPr>
          <p:cNvSpPr/>
          <p:nvPr/>
        </p:nvSpPr>
        <p:spPr>
          <a:xfrm>
            <a:off x="3613582" y="426022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Ovale">
            <a:extLst>
              <a:ext uri="{FF2B5EF4-FFF2-40B4-BE49-F238E27FC236}">
                <a16:creationId xmlns:a16="http://schemas.microsoft.com/office/drawing/2014/main" id="{4F33B837-AFBA-46ED-BC1D-626B55E18767}"/>
              </a:ext>
            </a:extLst>
          </p:cNvPr>
          <p:cNvSpPr/>
          <p:nvPr/>
        </p:nvSpPr>
        <p:spPr>
          <a:xfrm>
            <a:off x="4377182" y="4258443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96BBC9AE-98D4-4C24-9256-C8323DA2422C}"/>
              </a:ext>
            </a:extLst>
          </p:cNvPr>
          <p:cNvSpPr/>
          <p:nvPr/>
        </p:nvSpPr>
        <p:spPr>
          <a:xfrm>
            <a:off x="4122649" y="425844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4" name="Ovale">
            <a:extLst>
              <a:ext uri="{FF2B5EF4-FFF2-40B4-BE49-F238E27FC236}">
                <a16:creationId xmlns:a16="http://schemas.microsoft.com/office/drawing/2014/main" id="{F5B2E17D-08CE-47BC-BE08-118A13ED62B3}"/>
              </a:ext>
            </a:extLst>
          </p:cNvPr>
          <p:cNvSpPr/>
          <p:nvPr/>
        </p:nvSpPr>
        <p:spPr>
          <a:xfrm>
            <a:off x="4840607" y="4258443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5" name="Ovale">
            <a:extLst>
              <a:ext uri="{FF2B5EF4-FFF2-40B4-BE49-F238E27FC236}">
                <a16:creationId xmlns:a16="http://schemas.microsoft.com/office/drawing/2014/main" id="{3E1D33EB-F24C-49F1-B40E-FD58F4BC74F0}"/>
              </a:ext>
            </a:extLst>
          </p:cNvPr>
          <p:cNvSpPr/>
          <p:nvPr/>
        </p:nvSpPr>
        <p:spPr>
          <a:xfrm>
            <a:off x="4586074" y="425844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CE0198A-F360-4E76-A353-F53A3E5478A1}"/>
              </a:ext>
            </a:extLst>
          </p:cNvPr>
          <p:cNvSpPr/>
          <p:nvPr/>
        </p:nvSpPr>
        <p:spPr>
          <a:xfrm>
            <a:off x="1247004" y="3756124"/>
            <a:ext cx="115975" cy="12217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ECAAEE75-8AB3-4B1A-9323-22C411D83D8D}"/>
              </a:ext>
            </a:extLst>
          </p:cNvPr>
          <p:cNvSpPr/>
          <p:nvPr/>
        </p:nvSpPr>
        <p:spPr>
          <a:xfrm>
            <a:off x="4322714" y="3783830"/>
            <a:ext cx="115975" cy="12217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9BA335B9-D076-4C10-A1A5-C12631E92729}"/>
              </a:ext>
            </a:extLst>
          </p:cNvPr>
          <p:cNvSpPr/>
          <p:nvPr/>
        </p:nvSpPr>
        <p:spPr>
          <a:xfrm>
            <a:off x="4336567" y="4919908"/>
            <a:ext cx="115975" cy="122178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2C7E1B42-631D-4ECD-9334-6E714E98CCB6}"/>
              </a:ext>
            </a:extLst>
          </p:cNvPr>
          <p:cNvSpPr/>
          <p:nvPr/>
        </p:nvSpPr>
        <p:spPr>
          <a:xfrm>
            <a:off x="1260867" y="4919903"/>
            <a:ext cx="115975" cy="122178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51" name="Tableau 50">
            <a:extLst>
              <a:ext uri="{FF2B5EF4-FFF2-40B4-BE49-F238E27FC236}">
                <a16:creationId xmlns:a16="http://schemas.microsoft.com/office/drawing/2014/main" id="{1D0BC1D0-DC28-43F6-9100-F4450AF61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16783"/>
              </p:ext>
            </p:extLst>
          </p:nvPr>
        </p:nvGraphicFramePr>
        <p:xfrm>
          <a:off x="5298456" y="6252607"/>
          <a:ext cx="7185950" cy="152117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KYLIAN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ENEKO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GABI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MATEO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OIHAN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FARID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HUGO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ROMAN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RAMOS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MATHIEU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ESTEBAN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SACHA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THOMAS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VICTOR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MAEL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BIX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2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567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9570</TotalTime>
  <Words>488</Words>
  <Application>Microsoft Office PowerPoint</Application>
  <PresentationFormat>Personnalisé</PresentationFormat>
  <Paragraphs>256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1399</cp:revision>
  <cp:lastPrinted>2020-12-02T13:51:46Z</cp:lastPrinted>
  <dcterms:modified xsi:type="dcterms:W3CDTF">2020-12-16T14:20:18Z</dcterms:modified>
</cp:coreProperties>
</file>