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2" r:id="rId2"/>
    <p:sldId id="315" r:id="rId3"/>
    <p:sldId id="317" r:id="rId4"/>
    <p:sldId id="318" r:id="rId5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1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3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07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281965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86111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LUNDI 14/12/2020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66443"/>
              </p:ext>
            </p:extLst>
          </p:nvPr>
        </p:nvGraphicFramePr>
        <p:xfrm>
          <a:off x="5298456" y="6464617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603482"/>
              </p:ext>
            </p:extLst>
          </p:nvPr>
        </p:nvGraphicFramePr>
        <p:xfrm>
          <a:off x="5298456" y="2743200"/>
          <a:ext cx="7185948" cy="372141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Réaliser 10 passes = +1tr + 10 pompes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4vs2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Déf: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fixe dans zone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Off: 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2tchs max / 2 sec max en possession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Au sol uniquement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individuel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Créer ligne de passe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550857" y="2648973"/>
            <a:ext cx="277118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2682654" y="3310236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1893157" y="2497557"/>
            <a:ext cx="277118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1290118" y="1977793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2679347" y="2065685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868937" y="260386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1242400" y="3342441"/>
            <a:ext cx="277118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3814231" y="275080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F58FA4-4D9D-4A32-813F-8AC4BD8BB01F}"/>
              </a:ext>
            </a:extLst>
          </p:cNvPr>
          <p:cNvSpPr/>
          <p:nvPr/>
        </p:nvSpPr>
        <p:spPr>
          <a:xfrm>
            <a:off x="852701" y="2287047"/>
            <a:ext cx="1076987" cy="1001176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3306028" y="2685278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64B3101B-9F2F-4367-99E2-A3A590BC21E3}"/>
              </a:ext>
            </a:extLst>
          </p:cNvPr>
          <p:cNvSpPr/>
          <p:nvPr/>
        </p:nvSpPr>
        <p:spPr>
          <a:xfrm>
            <a:off x="2419878" y="273897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0304FC73-E0F6-411A-826E-17282FF114CE}"/>
              </a:ext>
            </a:extLst>
          </p:cNvPr>
          <p:cNvSpPr/>
          <p:nvPr/>
        </p:nvSpPr>
        <p:spPr>
          <a:xfrm>
            <a:off x="2970813" y="278408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D0E92018-E498-4E02-8A94-F8D2514B047A}"/>
              </a:ext>
            </a:extLst>
          </p:cNvPr>
          <p:cNvSpPr/>
          <p:nvPr/>
        </p:nvSpPr>
        <p:spPr>
          <a:xfrm>
            <a:off x="4328774" y="263266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32F4E367-813D-4FBD-BF99-FCAA97BCD2CF}"/>
              </a:ext>
            </a:extLst>
          </p:cNvPr>
          <p:cNvSpPr/>
          <p:nvPr/>
        </p:nvSpPr>
        <p:spPr>
          <a:xfrm>
            <a:off x="2005602" y="280052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4EBC0A5B-8A52-489C-A434-22423CE757D0}"/>
              </a:ext>
            </a:extLst>
          </p:cNvPr>
          <p:cNvSpPr/>
          <p:nvPr/>
        </p:nvSpPr>
        <p:spPr>
          <a:xfrm>
            <a:off x="1494406" y="260386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8A66A5-E819-4CE9-8967-6DA5E280DD1F}"/>
              </a:ext>
            </a:extLst>
          </p:cNvPr>
          <p:cNvSpPr/>
          <p:nvPr/>
        </p:nvSpPr>
        <p:spPr>
          <a:xfrm>
            <a:off x="2282720" y="2273025"/>
            <a:ext cx="1076987" cy="1001176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1E0A17-79FE-46CF-9F12-0502E3E3EF2D}"/>
              </a:ext>
            </a:extLst>
          </p:cNvPr>
          <p:cNvSpPr/>
          <p:nvPr/>
        </p:nvSpPr>
        <p:spPr>
          <a:xfrm>
            <a:off x="3668640" y="2273025"/>
            <a:ext cx="1076987" cy="1001176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26A694F-A681-4A44-90D7-11CE4BF31D76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4207134" y="2273025"/>
            <a:ext cx="0" cy="100117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9338A67-BA53-4ED0-A072-6562C8D0A548}"/>
              </a:ext>
            </a:extLst>
          </p:cNvPr>
          <p:cNvCxnSpPr/>
          <p:nvPr/>
        </p:nvCxnSpPr>
        <p:spPr>
          <a:xfrm>
            <a:off x="2821213" y="2283493"/>
            <a:ext cx="0" cy="100117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5ACCFBF-5DB2-41BA-A360-E08C42DE61AD}"/>
              </a:ext>
            </a:extLst>
          </p:cNvPr>
          <p:cNvCxnSpPr/>
          <p:nvPr/>
        </p:nvCxnSpPr>
        <p:spPr>
          <a:xfrm>
            <a:off x="1391194" y="2319798"/>
            <a:ext cx="0" cy="100117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Ovale">
            <a:extLst>
              <a:ext uri="{FF2B5EF4-FFF2-40B4-BE49-F238E27FC236}">
                <a16:creationId xmlns:a16="http://schemas.microsoft.com/office/drawing/2014/main" id="{B0EE32DF-D1F4-42A2-8AE0-CC7A571ADFC2}"/>
              </a:ext>
            </a:extLst>
          </p:cNvPr>
          <p:cNvSpPr/>
          <p:nvPr/>
        </p:nvSpPr>
        <p:spPr>
          <a:xfrm>
            <a:off x="4081475" y="326772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F02D20A6-5A9E-4644-9D10-6D8FF5877BD9}"/>
              </a:ext>
            </a:extLst>
          </p:cNvPr>
          <p:cNvSpPr/>
          <p:nvPr/>
        </p:nvSpPr>
        <p:spPr>
          <a:xfrm>
            <a:off x="4078168" y="2023173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77F7293D-2DE5-4805-964A-D75E39A867BA}"/>
              </a:ext>
            </a:extLst>
          </p:cNvPr>
          <p:cNvSpPr/>
          <p:nvPr/>
        </p:nvSpPr>
        <p:spPr>
          <a:xfrm>
            <a:off x="4704849" y="2642766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E714E8B9-406C-44FE-AB5E-20C8440EBD74}"/>
              </a:ext>
            </a:extLst>
          </p:cNvPr>
          <p:cNvSpPr/>
          <p:nvPr/>
        </p:nvSpPr>
        <p:spPr>
          <a:xfrm>
            <a:off x="3421329" y="2952256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332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 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117332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19H-19H30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LUNDI 14/12/2020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82074"/>
              </p:ext>
            </p:extLst>
          </p:nvPr>
        </p:nvGraphicFramePr>
        <p:xfrm>
          <a:off x="5298184" y="6727170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342707"/>
              </p:ext>
            </p:extLst>
          </p:nvPr>
        </p:nvGraphicFramePr>
        <p:xfrm>
          <a:off x="5298456" y="2743200"/>
          <a:ext cx="7185948" cy="39957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Jeu aérien direct sur joueur + contrôle ok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Conceptualisation  DC/L ou MD/MOC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V1/ Jeu long au sol –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chgmt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poste </a:t>
                      </a:r>
                      <a:r>
                        <a:rPr lang="fr-FR" b="0" i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2min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Alternance droite/gauche – 3 </a:t>
                      </a:r>
                      <a:r>
                        <a:rPr lang="fr-FR" b="0" i="0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rép</a:t>
                      </a:r>
                      <a:r>
                        <a:rPr lang="fr-FR" b="0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/joueur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V2/ Jeu long aérien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V3/ Compétition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PB sur coté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Orientation épaules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Cheville </a:t>
                      </a:r>
                      <a:r>
                        <a:rPr lang="fr-FR" b="0" u="none" dirty="0" err="1">
                          <a:solidFill>
                            <a:srgbClr val="FF0000"/>
                          </a:solidFill>
                          <a:sym typeface="Helvetica Neue"/>
                        </a:rPr>
                        <a:t>vérouillée</a:t>
                      </a:r>
                      <a:endParaRPr lang="fr-FR" b="0" u="none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595619" y="3196652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3221733" y="254565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4778060" y="319799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2109237" y="2545654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3" name="Ovale">
            <a:extLst>
              <a:ext uri="{FF2B5EF4-FFF2-40B4-BE49-F238E27FC236}">
                <a16:creationId xmlns:a16="http://schemas.microsoft.com/office/drawing/2014/main" id="{C09A31DD-807C-451D-AC9D-55F171ED4D39}"/>
              </a:ext>
            </a:extLst>
          </p:cNvPr>
          <p:cNvSpPr/>
          <p:nvPr/>
        </p:nvSpPr>
        <p:spPr>
          <a:xfrm>
            <a:off x="595619" y="390328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6" name="Ovale">
            <a:extLst>
              <a:ext uri="{FF2B5EF4-FFF2-40B4-BE49-F238E27FC236}">
                <a16:creationId xmlns:a16="http://schemas.microsoft.com/office/drawing/2014/main" id="{9861F04A-2C9E-46B2-A3B4-68668925BAD3}"/>
              </a:ext>
            </a:extLst>
          </p:cNvPr>
          <p:cNvSpPr/>
          <p:nvPr/>
        </p:nvSpPr>
        <p:spPr>
          <a:xfrm>
            <a:off x="3221733" y="325228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E90DA1C3-9D71-43FC-853D-761A2FB1FDE1}"/>
              </a:ext>
            </a:extLst>
          </p:cNvPr>
          <p:cNvSpPr/>
          <p:nvPr/>
        </p:nvSpPr>
        <p:spPr>
          <a:xfrm>
            <a:off x="4778060" y="390463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3AA1F870-0953-4776-907D-FE169C934CBD}"/>
              </a:ext>
            </a:extLst>
          </p:cNvPr>
          <p:cNvSpPr/>
          <p:nvPr/>
        </p:nvSpPr>
        <p:spPr>
          <a:xfrm>
            <a:off x="2109237" y="325228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D6C46A86-33F2-41D3-BF78-F40F398DEA8A}"/>
              </a:ext>
            </a:extLst>
          </p:cNvPr>
          <p:cNvSpPr/>
          <p:nvPr/>
        </p:nvSpPr>
        <p:spPr>
          <a:xfrm>
            <a:off x="575081" y="4570851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3BA83083-8F6E-4877-9867-87943E372C99}"/>
              </a:ext>
            </a:extLst>
          </p:cNvPr>
          <p:cNvSpPr/>
          <p:nvPr/>
        </p:nvSpPr>
        <p:spPr>
          <a:xfrm>
            <a:off x="3201195" y="391985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BA611E96-5080-4E05-A917-190EDFFBD62D}"/>
              </a:ext>
            </a:extLst>
          </p:cNvPr>
          <p:cNvSpPr/>
          <p:nvPr/>
        </p:nvSpPr>
        <p:spPr>
          <a:xfrm>
            <a:off x="4757522" y="457219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051E032-F497-448F-B184-6172819C335B}"/>
              </a:ext>
            </a:extLst>
          </p:cNvPr>
          <p:cNvSpPr/>
          <p:nvPr/>
        </p:nvSpPr>
        <p:spPr>
          <a:xfrm>
            <a:off x="2088699" y="3919853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7A797979-1B59-4E0B-98E7-AB263C53EAA4}"/>
              </a:ext>
            </a:extLst>
          </p:cNvPr>
          <p:cNvSpPr/>
          <p:nvPr/>
        </p:nvSpPr>
        <p:spPr>
          <a:xfrm>
            <a:off x="595619" y="527433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5" name="Ovale">
            <a:extLst>
              <a:ext uri="{FF2B5EF4-FFF2-40B4-BE49-F238E27FC236}">
                <a16:creationId xmlns:a16="http://schemas.microsoft.com/office/drawing/2014/main" id="{89F79495-7E2A-405C-8423-614D202F0005}"/>
              </a:ext>
            </a:extLst>
          </p:cNvPr>
          <p:cNvSpPr/>
          <p:nvPr/>
        </p:nvSpPr>
        <p:spPr>
          <a:xfrm>
            <a:off x="3221733" y="462334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Ovale">
            <a:extLst>
              <a:ext uri="{FF2B5EF4-FFF2-40B4-BE49-F238E27FC236}">
                <a16:creationId xmlns:a16="http://schemas.microsoft.com/office/drawing/2014/main" id="{639FE258-19F2-4583-BF1B-897E9B2B8590}"/>
              </a:ext>
            </a:extLst>
          </p:cNvPr>
          <p:cNvSpPr/>
          <p:nvPr/>
        </p:nvSpPr>
        <p:spPr>
          <a:xfrm>
            <a:off x="4778060" y="527568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" name="Ovale">
            <a:extLst>
              <a:ext uri="{FF2B5EF4-FFF2-40B4-BE49-F238E27FC236}">
                <a16:creationId xmlns:a16="http://schemas.microsoft.com/office/drawing/2014/main" id="{EA6F75C0-AC57-43A6-A20D-3B1B45F7976D}"/>
              </a:ext>
            </a:extLst>
          </p:cNvPr>
          <p:cNvSpPr/>
          <p:nvPr/>
        </p:nvSpPr>
        <p:spPr>
          <a:xfrm>
            <a:off x="2109237" y="462334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6EA1F5F-9A9D-4079-974E-1223CED1B171}"/>
              </a:ext>
            </a:extLst>
          </p:cNvPr>
          <p:cNvCxnSpPr>
            <a:stCxn id="64" idx="7"/>
            <a:endCxn id="140" idx="3"/>
          </p:cNvCxnSpPr>
          <p:nvPr/>
        </p:nvCxnSpPr>
        <p:spPr>
          <a:xfrm flipV="1">
            <a:off x="832154" y="2776298"/>
            <a:ext cx="1317666" cy="45992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F56BCAF5-B6A9-479C-AA16-B989BB6F70C6}"/>
              </a:ext>
            </a:extLst>
          </p:cNvPr>
          <p:cNvCxnSpPr>
            <a:cxnSpLocks/>
            <a:stCxn id="140" idx="5"/>
            <a:endCxn id="138" idx="2"/>
          </p:cNvCxnSpPr>
          <p:nvPr/>
        </p:nvCxnSpPr>
        <p:spPr>
          <a:xfrm>
            <a:off x="2345772" y="2776298"/>
            <a:ext cx="2432288" cy="55680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0B91F79-8BE7-4F78-985E-5A6DF47E2A4D}"/>
              </a:ext>
            </a:extLst>
          </p:cNvPr>
          <p:cNvCxnSpPr>
            <a:stCxn id="138" idx="1"/>
            <a:endCxn id="137" idx="5"/>
          </p:cNvCxnSpPr>
          <p:nvPr/>
        </p:nvCxnSpPr>
        <p:spPr>
          <a:xfrm flipH="1" flipV="1">
            <a:off x="3458267" y="2776298"/>
            <a:ext cx="1360376" cy="461272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8AB5C62E-2E49-4719-A807-B305BEE2D5F6}"/>
              </a:ext>
            </a:extLst>
          </p:cNvPr>
          <p:cNvCxnSpPr>
            <a:cxnSpLocks/>
            <a:stCxn id="137" idx="2"/>
          </p:cNvCxnSpPr>
          <p:nvPr/>
        </p:nvCxnSpPr>
        <p:spPr>
          <a:xfrm flipH="1">
            <a:off x="864969" y="2680762"/>
            <a:ext cx="2356764" cy="676850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Ovale">
            <a:extLst>
              <a:ext uri="{FF2B5EF4-FFF2-40B4-BE49-F238E27FC236}">
                <a16:creationId xmlns:a16="http://schemas.microsoft.com/office/drawing/2014/main" id="{37FD1440-88C9-43AF-B660-463AF037500A}"/>
              </a:ext>
            </a:extLst>
          </p:cNvPr>
          <p:cNvSpPr/>
          <p:nvPr/>
        </p:nvSpPr>
        <p:spPr>
          <a:xfrm>
            <a:off x="595619" y="5879982"/>
            <a:ext cx="277118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01" name="Ovale">
            <a:extLst>
              <a:ext uri="{FF2B5EF4-FFF2-40B4-BE49-F238E27FC236}">
                <a16:creationId xmlns:a16="http://schemas.microsoft.com/office/drawing/2014/main" id="{2394FEF2-0148-479D-BF40-1E04FBD4B36A}"/>
              </a:ext>
            </a:extLst>
          </p:cNvPr>
          <p:cNvSpPr/>
          <p:nvPr/>
        </p:nvSpPr>
        <p:spPr>
          <a:xfrm>
            <a:off x="4778060" y="5881328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Ovale">
            <a:extLst>
              <a:ext uri="{FF2B5EF4-FFF2-40B4-BE49-F238E27FC236}">
                <a16:creationId xmlns:a16="http://schemas.microsoft.com/office/drawing/2014/main" id="{BD7966A3-F3A0-45D4-A434-B0E27E7D0BA2}"/>
              </a:ext>
            </a:extLst>
          </p:cNvPr>
          <p:cNvSpPr/>
          <p:nvPr/>
        </p:nvSpPr>
        <p:spPr>
          <a:xfrm>
            <a:off x="595619" y="6468721"/>
            <a:ext cx="277118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5904A965-E629-4007-AE17-52BD8BBEBF0E}"/>
              </a:ext>
            </a:extLst>
          </p:cNvPr>
          <p:cNvSpPr/>
          <p:nvPr/>
        </p:nvSpPr>
        <p:spPr>
          <a:xfrm>
            <a:off x="4778060" y="6470067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9D1CD342-FB28-46A8-81CA-15CEE0644551}"/>
              </a:ext>
            </a:extLst>
          </p:cNvPr>
          <p:cNvSpPr/>
          <p:nvPr/>
        </p:nvSpPr>
        <p:spPr>
          <a:xfrm>
            <a:off x="381438" y="330408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5" name="Ovale">
            <a:extLst>
              <a:ext uri="{FF2B5EF4-FFF2-40B4-BE49-F238E27FC236}">
                <a16:creationId xmlns:a16="http://schemas.microsoft.com/office/drawing/2014/main" id="{F2A7B0E1-BFD0-4E4D-B289-D3F139A4F24C}"/>
              </a:ext>
            </a:extLst>
          </p:cNvPr>
          <p:cNvSpPr/>
          <p:nvPr/>
        </p:nvSpPr>
        <p:spPr>
          <a:xfrm>
            <a:off x="381438" y="400247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421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 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820601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19H30-20H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LUNDI 14/12/2020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/>
        </p:nvGraphicFramePr>
        <p:xfrm>
          <a:off x="5298184" y="6727170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256845"/>
              </p:ext>
            </p:extLst>
          </p:nvPr>
        </p:nvGraphicFramePr>
        <p:xfrm>
          <a:off x="5298456" y="2743200"/>
          <a:ext cx="7185948" cy="39957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Jeu aérien direct sur joueur + contrôle ok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Conceptualisation  DC/MOC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Alternance droite/gauche – 3 </a:t>
                      </a:r>
                      <a:r>
                        <a:rPr lang="fr-FR" b="0" i="0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rép</a:t>
                      </a:r>
                      <a:r>
                        <a:rPr lang="fr-FR" b="0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/joueur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V1/ Jeu long aérien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V2/ Compétition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PB sur coté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Orientation épaules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Cheville </a:t>
                      </a:r>
                      <a:r>
                        <a:rPr lang="fr-FR" b="0" u="none" dirty="0" err="1">
                          <a:solidFill>
                            <a:srgbClr val="FF0000"/>
                          </a:solidFill>
                          <a:sym typeface="Helvetica Neue"/>
                        </a:rPr>
                        <a:t>vérouillée</a:t>
                      </a:r>
                      <a:endParaRPr lang="fr-FR" b="0" u="none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595619" y="5879982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3221733" y="254565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4778060" y="588132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2109237" y="2545654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3" name="Ovale">
            <a:extLst>
              <a:ext uri="{FF2B5EF4-FFF2-40B4-BE49-F238E27FC236}">
                <a16:creationId xmlns:a16="http://schemas.microsoft.com/office/drawing/2014/main" id="{C09A31DD-807C-451D-AC9D-55F171ED4D39}"/>
              </a:ext>
            </a:extLst>
          </p:cNvPr>
          <p:cNvSpPr/>
          <p:nvPr/>
        </p:nvSpPr>
        <p:spPr>
          <a:xfrm>
            <a:off x="595619" y="64687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6" name="Ovale">
            <a:extLst>
              <a:ext uri="{FF2B5EF4-FFF2-40B4-BE49-F238E27FC236}">
                <a16:creationId xmlns:a16="http://schemas.microsoft.com/office/drawing/2014/main" id="{9861F04A-2C9E-46B2-A3B4-68668925BAD3}"/>
              </a:ext>
            </a:extLst>
          </p:cNvPr>
          <p:cNvSpPr/>
          <p:nvPr/>
        </p:nvSpPr>
        <p:spPr>
          <a:xfrm>
            <a:off x="3221733" y="325228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E90DA1C3-9D71-43FC-853D-761A2FB1FDE1}"/>
              </a:ext>
            </a:extLst>
          </p:cNvPr>
          <p:cNvSpPr/>
          <p:nvPr/>
        </p:nvSpPr>
        <p:spPr>
          <a:xfrm>
            <a:off x="4778060" y="647006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3AA1F870-0953-4776-907D-FE169C934CBD}"/>
              </a:ext>
            </a:extLst>
          </p:cNvPr>
          <p:cNvSpPr/>
          <p:nvPr/>
        </p:nvSpPr>
        <p:spPr>
          <a:xfrm>
            <a:off x="2109237" y="325228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D6C46A86-33F2-41D3-BF78-F40F398DEA8A}"/>
              </a:ext>
            </a:extLst>
          </p:cNvPr>
          <p:cNvSpPr/>
          <p:nvPr/>
        </p:nvSpPr>
        <p:spPr>
          <a:xfrm>
            <a:off x="575081" y="4570851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3BA83083-8F6E-4877-9867-87943E372C99}"/>
              </a:ext>
            </a:extLst>
          </p:cNvPr>
          <p:cNvSpPr/>
          <p:nvPr/>
        </p:nvSpPr>
        <p:spPr>
          <a:xfrm>
            <a:off x="3201195" y="391985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BA611E96-5080-4E05-A917-190EDFFBD62D}"/>
              </a:ext>
            </a:extLst>
          </p:cNvPr>
          <p:cNvSpPr/>
          <p:nvPr/>
        </p:nvSpPr>
        <p:spPr>
          <a:xfrm>
            <a:off x="4757522" y="457219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051E032-F497-448F-B184-6172819C335B}"/>
              </a:ext>
            </a:extLst>
          </p:cNvPr>
          <p:cNvSpPr/>
          <p:nvPr/>
        </p:nvSpPr>
        <p:spPr>
          <a:xfrm>
            <a:off x="2088699" y="3919853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7A797979-1B59-4E0B-98E7-AB263C53EAA4}"/>
              </a:ext>
            </a:extLst>
          </p:cNvPr>
          <p:cNvSpPr/>
          <p:nvPr/>
        </p:nvSpPr>
        <p:spPr>
          <a:xfrm>
            <a:off x="595619" y="527433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5" name="Ovale">
            <a:extLst>
              <a:ext uri="{FF2B5EF4-FFF2-40B4-BE49-F238E27FC236}">
                <a16:creationId xmlns:a16="http://schemas.microsoft.com/office/drawing/2014/main" id="{89F79495-7E2A-405C-8423-614D202F0005}"/>
              </a:ext>
            </a:extLst>
          </p:cNvPr>
          <p:cNvSpPr/>
          <p:nvPr/>
        </p:nvSpPr>
        <p:spPr>
          <a:xfrm>
            <a:off x="3221733" y="462334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Ovale">
            <a:extLst>
              <a:ext uri="{FF2B5EF4-FFF2-40B4-BE49-F238E27FC236}">
                <a16:creationId xmlns:a16="http://schemas.microsoft.com/office/drawing/2014/main" id="{639FE258-19F2-4583-BF1B-897E9B2B8590}"/>
              </a:ext>
            </a:extLst>
          </p:cNvPr>
          <p:cNvSpPr/>
          <p:nvPr/>
        </p:nvSpPr>
        <p:spPr>
          <a:xfrm>
            <a:off x="4778060" y="527568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" name="Ovale">
            <a:extLst>
              <a:ext uri="{FF2B5EF4-FFF2-40B4-BE49-F238E27FC236}">
                <a16:creationId xmlns:a16="http://schemas.microsoft.com/office/drawing/2014/main" id="{EA6F75C0-AC57-43A6-A20D-3B1B45F7976D}"/>
              </a:ext>
            </a:extLst>
          </p:cNvPr>
          <p:cNvSpPr/>
          <p:nvPr/>
        </p:nvSpPr>
        <p:spPr>
          <a:xfrm>
            <a:off x="2109237" y="462334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6EA1F5F-9A9D-4079-974E-1223CED1B171}"/>
              </a:ext>
            </a:extLst>
          </p:cNvPr>
          <p:cNvCxnSpPr>
            <a:cxnSpLocks/>
            <a:stCxn id="90" idx="7"/>
            <a:endCxn id="140" idx="3"/>
          </p:cNvCxnSpPr>
          <p:nvPr/>
        </p:nvCxnSpPr>
        <p:spPr>
          <a:xfrm flipV="1">
            <a:off x="811616" y="2776298"/>
            <a:ext cx="1338204" cy="18341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F56BCAF5-B6A9-479C-AA16-B989BB6F70C6}"/>
              </a:ext>
            </a:extLst>
          </p:cNvPr>
          <p:cNvCxnSpPr>
            <a:cxnSpLocks/>
            <a:stCxn id="140" idx="5"/>
            <a:endCxn id="92" idx="1"/>
          </p:cNvCxnSpPr>
          <p:nvPr/>
        </p:nvCxnSpPr>
        <p:spPr>
          <a:xfrm>
            <a:off x="2345772" y="2776298"/>
            <a:ext cx="2452333" cy="18354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0B91F79-8BE7-4F78-985E-5A6DF47E2A4D}"/>
              </a:ext>
            </a:extLst>
          </p:cNvPr>
          <p:cNvCxnSpPr>
            <a:cxnSpLocks/>
            <a:endCxn id="137" idx="5"/>
          </p:cNvCxnSpPr>
          <p:nvPr/>
        </p:nvCxnSpPr>
        <p:spPr>
          <a:xfrm flipH="1" flipV="1">
            <a:off x="3458267" y="2776298"/>
            <a:ext cx="1339838" cy="1794553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8AB5C62E-2E49-4719-A807-B305BEE2D5F6}"/>
              </a:ext>
            </a:extLst>
          </p:cNvPr>
          <p:cNvCxnSpPr>
            <a:cxnSpLocks/>
            <a:stCxn id="137" idx="2"/>
            <a:endCxn id="90" idx="6"/>
          </p:cNvCxnSpPr>
          <p:nvPr/>
        </p:nvCxnSpPr>
        <p:spPr>
          <a:xfrm flipH="1">
            <a:off x="852199" y="2680762"/>
            <a:ext cx="2369534" cy="2025197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1D0F395-6C32-4267-A46E-E401064FC564}"/>
              </a:ext>
            </a:extLst>
          </p:cNvPr>
          <p:cNvCxnSpPr>
            <a:cxnSpLocks/>
          </p:cNvCxnSpPr>
          <p:nvPr/>
        </p:nvCxnSpPr>
        <p:spPr>
          <a:xfrm flipV="1">
            <a:off x="821133" y="4153028"/>
            <a:ext cx="1338204" cy="18341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FF15D0A-E6E2-43B2-8642-918195075ABE}"/>
              </a:ext>
            </a:extLst>
          </p:cNvPr>
          <p:cNvCxnSpPr>
            <a:cxnSpLocks/>
          </p:cNvCxnSpPr>
          <p:nvPr/>
        </p:nvCxnSpPr>
        <p:spPr>
          <a:xfrm>
            <a:off x="2355289" y="4153028"/>
            <a:ext cx="2452333" cy="18354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4BA400F7-AF65-4286-8DE7-B209D4152FB2}"/>
              </a:ext>
            </a:extLst>
          </p:cNvPr>
          <p:cNvCxnSpPr>
            <a:cxnSpLocks/>
          </p:cNvCxnSpPr>
          <p:nvPr/>
        </p:nvCxnSpPr>
        <p:spPr>
          <a:xfrm flipH="1" flipV="1">
            <a:off x="3427201" y="4131123"/>
            <a:ext cx="1339838" cy="1794553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DCFF6630-1E4C-4C2E-BA33-0508F5C2B3D2}"/>
              </a:ext>
            </a:extLst>
          </p:cNvPr>
          <p:cNvCxnSpPr>
            <a:cxnSpLocks/>
          </p:cNvCxnSpPr>
          <p:nvPr/>
        </p:nvCxnSpPr>
        <p:spPr>
          <a:xfrm flipH="1">
            <a:off x="821133" y="4035587"/>
            <a:ext cx="2369534" cy="2025197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Ovale">
            <a:extLst>
              <a:ext uri="{FF2B5EF4-FFF2-40B4-BE49-F238E27FC236}">
                <a16:creationId xmlns:a16="http://schemas.microsoft.com/office/drawing/2014/main" id="{313D22A3-C46D-4475-9B27-01BF7D5CE0FA}"/>
              </a:ext>
            </a:extLst>
          </p:cNvPr>
          <p:cNvSpPr/>
          <p:nvPr/>
        </p:nvSpPr>
        <p:spPr>
          <a:xfrm>
            <a:off x="376247" y="4635133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B4C6D799-E782-4AA9-B9EF-7F6A845415D6}"/>
              </a:ext>
            </a:extLst>
          </p:cNvPr>
          <p:cNvSpPr/>
          <p:nvPr/>
        </p:nvSpPr>
        <p:spPr>
          <a:xfrm>
            <a:off x="390574" y="540005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75456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 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567902" y="3298397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419468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20H-20H30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LUNDI 14/12/2020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96287"/>
              </p:ext>
            </p:extLst>
          </p:nvPr>
        </p:nvGraphicFramePr>
        <p:xfrm>
          <a:off x="5298454" y="7065383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812846"/>
              </p:ext>
            </p:extLst>
          </p:nvPr>
        </p:nvGraphicFramePr>
        <p:xfrm>
          <a:off x="5298456" y="2743200"/>
          <a:ext cx="7185948" cy="434848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Jeu aérien dans espace+ contrôle ok = 1pt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+ but = 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Conceptualisation  L/MD/DC/ MOC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aérienne par-dessus joueur en attente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Alternance droite/gauche – 4 droite / 4 gauche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1/ Rotation L –MOC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2/ Rotation DC-MC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3/ Rotation DC-L / MD/MOC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PB sur coté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Orientation épaules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Cheville verrouillée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3223366" y="433394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2109237" y="4333338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3" name="Ovale">
            <a:extLst>
              <a:ext uri="{FF2B5EF4-FFF2-40B4-BE49-F238E27FC236}">
                <a16:creationId xmlns:a16="http://schemas.microsoft.com/office/drawing/2014/main" id="{C09A31DD-807C-451D-AC9D-55F171ED4D39}"/>
              </a:ext>
            </a:extLst>
          </p:cNvPr>
          <p:cNvSpPr/>
          <p:nvPr/>
        </p:nvSpPr>
        <p:spPr>
          <a:xfrm>
            <a:off x="592305" y="632587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6" name="Ovale">
            <a:extLst>
              <a:ext uri="{FF2B5EF4-FFF2-40B4-BE49-F238E27FC236}">
                <a16:creationId xmlns:a16="http://schemas.microsoft.com/office/drawing/2014/main" id="{9861F04A-2C9E-46B2-A3B4-68668925BAD3}"/>
              </a:ext>
            </a:extLst>
          </p:cNvPr>
          <p:cNvSpPr/>
          <p:nvPr/>
        </p:nvSpPr>
        <p:spPr>
          <a:xfrm>
            <a:off x="3221732" y="632587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E90DA1C3-9D71-43FC-853D-761A2FB1FDE1}"/>
              </a:ext>
            </a:extLst>
          </p:cNvPr>
          <p:cNvSpPr/>
          <p:nvPr/>
        </p:nvSpPr>
        <p:spPr>
          <a:xfrm>
            <a:off x="4749347" y="632969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3AA1F870-0953-4776-907D-FE169C934CBD}"/>
              </a:ext>
            </a:extLst>
          </p:cNvPr>
          <p:cNvSpPr/>
          <p:nvPr/>
        </p:nvSpPr>
        <p:spPr>
          <a:xfrm>
            <a:off x="2170464" y="632969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D6C46A86-33F2-41D3-BF78-F40F398DEA8A}"/>
              </a:ext>
            </a:extLst>
          </p:cNvPr>
          <p:cNvSpPr/>
          <p:nvPr/>
        </p:nvSpPr>
        <p:spPr>
          <a:xfrm>
            <a:off x="600760" y="5191795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3BA83083-8F6E-4877-9867-87943E372C99}"/>
              </a:ext>
            </a:extLst>
          </p:cNvPr>
          <p:cNvSpPr/>
          <p:nvPr/>
        </p:nvSpPr>
        <p:spPr>
          <a:xfrm>
            <a:off x="2187998" y="603248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BA611E96-5080-4E05-A917-190EDFFBD62D}"/>
              </a:ext>
            </a:extLst>
          </p:cNvPr>
          <p:cNvSpPr/>
          <p:nvPr/>
        </p:nvSpPr>
        <p:spPr>
          <a:xfrm>
            <a:off x="4742756" y="519179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051E032-F497-448F-B184-6172819C335B}"/>
              </a:ext>
            </a:extLst>
          </p:cNvPr>
          <p:cNvSpPr/>
          <p:nvPr/>
        </p:nvSpPr>
        <p:spPr>
          <a:xfrm>
            <a:off x="3216540" y="6015697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7A797979-1B59-4E0B-98E7-AB263C53EAA4}"/>
              </a:ext>
            </a:extLst>
          </p:cNvPr>
          <p:cNvSpPr/>
          <p:nvPr/>
        </p:nvSpPr>
        <p:spPr>
          <a:xfrm>
            <a:off x="582139" y="554780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5" name="Ovale">
            <a:extLst>
              <a:ext uri="{FF2B5EF4-FFF2-40B4-BE49-F238E27FC236}">
                <a16:creationId xmlns:a16="http://schemas.microsoft.com/office/drawing/2014/main" id="{89F79495-7E2A-405C-8423-614D202F0005}"/>
              </a:ext>
            </a:extLst>
          </p:cNvPr>
          <p:cNvSpPr/>
          <p:nvPr/>
        </p:nvSpPr>
        <p:spPr>
          <a:xfrm>
            <a:off x="3221733" y="462334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Ovale">
            <a:extLst>
              <a:ext uri="{FF2B5EF4-FFF2-40B4-BE49-F238E27FC236}">
                <a16:creationId xmlns:a16="http://schemas.microsoft.com/office/drawing/2014/main" id="{639FE258-19F2-4583-BF1B-897E9B2B8590}"/>
              </a:ext>
            </a:extLst>
          </p:cNvPr>
          <p:cNvSpPr/>
          <p:nvPr/>
        </p:nvSpPr>
        <p:spPr>
          <a:xfrm>
            <a:off x="4718633" y="550431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" name="Ovale">
            <a:extLst>
              <a:ext uri="{FF2B5EF4-FFF2-40B4-BE49-F238E27FC236}">
                <a16:creationId xmlns:a16="http://schemas.microsoft.com/office/drawing/2014/main" id="{EA6F75C0-AC57-43A6-A20D-3B1B45F7976D}"/>
              </a:ext>
            </a:extLst>
          </p:cNvPr>
          <p:cNvSpPr/>
          <p:nvPr/>
        </p:nvSpPr>
        <p:spPr>
          <a:xfrm>
            <a:off x="2109237" y="462334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45CD14AA-1CFB-48AC-9905-C4A4272D0031}"/>
              </a:ext>
            </a:extLst>
          </p:cNvPr>
          <p:cNvCxnSpPr>
            <a:cxnSpLocks/>
            <a:stCxn id="94" idx="6"/>
            <a:endCxn id="88" idx="2"/>
          </p:cNvCxnSpPr>
          <p:nvPr/>
        </p:nvCxnSpPr>
        <p:spPr>
          <a:xfrm>
            <a:off x="859257" y="5682915"/>
            <a:ext cx="1311207" cy="7818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8FE8AF38-7E6F-4E0A-95A8-8437C39DDE69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2247796" y="4893556"/>
            <a:ext cx="1380831" cy="221423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12FD4B49-DF2A-4F20-A784-743E6C9A11FD}"/>
              </a:ext>
            </a:extLst>
          </p:cNvPr>
          <p:cNvCxnSpPr>
            <a:cxnSpLocks/>
            <a:stCxn id="87" idx="3"/>
          </p:cNvCxnSpPr>
          <p:nvPr/>
        </p:nvCxnSpPr>
        <p:spPr>
          <a:xfrm flipH="1">
            <a:off x="3628627" y="6560339"/>
            <a:ext cx="1161303" cy="50922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A3470791-3A8F-40A4-8050-F7501F71FF45}"/>
              </a:ext>
            </a:extLst>
          </p:cNvPr>
          <p:cNvCxnSpPr>
            <a:cxnSpLocks/>
            <a:stCxn id="88" idx="1"/>
            <a:endCxn id="97" idx="4"/>
          </p:cNvCxnSpPr>
          <p:nvPr/>
        </p:nvCxnSpPr>
        <p:spPr>
          <a:xfrm flipV="1">
            <a:off x="2211047" y="4893556"/>
            <a:ext cx="36749" cy="147571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Ovale">
            <a:extLst>
              <a:ext uri="{FF2B5EF4-FFF2-40B4-BE49-F238E27FC236}">
                <a16:creationId xmlns:a16="http://schemas.microsoft.com/office/drawing/2014/main" id="{16AB3BD5-7D7E-4EC3-AD4A-A2C12C3E2C2D}"/>
              </a:ext>
            </a:extLst>
          </p:cNvPr>
          <p:cNvSpPr/>
          <p:nvPr/>
        </p:nvSpPr>
        <p:spPr>
          <a:xfrm>
            <a:off x="600760" y="4333338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B2322414-AFAA-4B4F-8819-B5F628EDDC54}"/>
              </a:ext>
            </a:extLst>
          </p:cNvPr>
          <p:cNvSpPr/>
          <p:nvPr/>
        </p:nvSpPr>
        <p:spPr>
          <a:xfrm>
            <a:off x="4742756" y="433333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95055328-2E07-42E3-BCDE-583F695EAD36}"/>
              </a:ext>
            </a:extLst>
          </p:cNvPr>
          <p:cNvCxnSpPr>
            <a:cxnSpLocks/>
            <a:stCxn id="92" idx="1"/>
            <a:endCxn id="137" idx="5"/>
          </p:cNvCxnSpPr>
          <p:nvPr/>
        </p:nvCxnSpPr>
        <p:spPr>
          <a:xfrm flipH="1" flipV="1">
            <a:off x="3459900" y="4564590"/>
            <a:ext cx="1323439" cy="66677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FA6F6CEA-5DD3-4D49-8FF4-09A0F988A2F1}"/>
              </a:ext>
            </a:extLst>
          </p:cNvPr>
          <p:cNvCxnSpPr>
            <a:cxnSpLocks/>
            <a:stCxn id="137" idx="4"/>
            <a:endCxn id="93" idx="0"/>
          </p:cNvCxnSpPr>
          <p:nvPr/>
        </p:nvCxnSpPr>
        <p:spPr>
          <a:xfrm flipH="1">
            <a:off x="3355099" y="4604162"/>
            <a:ext cx="6826" cy="141153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EB2A177-076F-48F5-AEB3-3623B1404B2D}"/>
              </a:ext>
            </a:extLst>
          </p:cNvPr>
          <p:cNvCxnSpPr>
            <a:cxnSpLocks/>
          </p:cNvCxnSpPr>
          <p:nvPr/>
        </p:nvCxnSpPr>
        <p:spPr>
          <a:xfrm flipH="1" flipV="1">
            <a:off x="2084910" y="3878302"/>
            <a:ext cx="1270190" cy="210533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ACA5F391-F16D-4A00-B5F2-E07365628E38}"/>
              </a:ext>
            </a:extLst>
          </p:cNvPr>
          <p:cNvCxnSpPr>
            <a:cxnSpLocks/>
            <a:stCxn id="68" idx="7"/>
          </p:cNvCxnSpPr>
          <p:nvPr/>
        </p:nvCxnSpPr>
        <p:spPr>
          <a:xfrm flipV="1">
            <a:off x="837295" y="3863684"/>
            <a:ext cx="1247616" cy="509226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Ovale">
            <a:extLst>
              <a:ext uri="{FF2B5EF4-FFF2-40B4-BE49-F238E27FC236}">
                <a16:creationId xmlns:a16="http://schemas.microsoft.com/office/drawing/2014/main" id="{0260E5A2-2F19-408F-B769-61D0C228D7E2}"/>
              </a:ext>
            </a:extLst>
          </p:cNvPr>
          <p:cNvSpPr/>
          <p:nvPr/>
        </p:nvSpPr>
        <p:spPr>
          <a:xfrm>
            <a:off x="2720005" y="218768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3" name="Ovale">
            <a:extLst>
              <a:ext uri="{FF2B5EF4-FFF2-40B4-BE49-F238E27FC236}">
                <a16:creationId xmlns:a16="http://schemas.microsoft.com/office/drawing/2014/main" id="{8C20FAB3-892A-459C-A1EB-E20A557D57D4}"/>
              </a:ext>
            </a:extLst>
          </p:cNvPr>
          <p:cNvSpPr/>
          <p:nvPr/>
        </p:nvSpPr>
        <p:spPr>
          <a:xfrm>
            <a:off x="2720005" y="8429257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467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9361</TotalTime>
  <Words>443</Words>
  <Application>Microsoft Office PowerPoint</Application>
  <PresentationFormat>Personnalisé</PresentationFormat>
  <Paragraphs>216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1396</cp:revision>
  <cp:lastPrinted>2020-12-02T13:51:46Z</cp:lastPrinted>
  <dcterms:modified xsi:type="dcterms:W3CDTF">2020-12-14T15:42:04Z</dcterms:modified>
</cp:coreProperties>
</file>