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2" r:id="rId2"/>
    <p:sldId id="313" r:id="rId3"/>
    <p:sldId id="314" r:id="rId4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15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8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883713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Esprit compétition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86111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11/12/2020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29489"/>
              </p:ext>
            </p:extLst>
          </p:nvPr>
        </p:nvGraphicFramePr>
        <p:xfrm>
          <a:off x="5298454" y="6279669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149798"/>
              </p:ext>
            </p:extLst>
          </p:nvPr>
        </p:nvGraphicFramePr>
        <p:xfrm>
          <a:off x="5298456" y="2743200"/>
          <a:ext cx="7185948" cy="37522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Préparer corps effort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Adaptatif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Deux ballons / équipe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Libre – 2 tchs – 1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courte / moyenne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Ne pas jouer même ballon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Changement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rytrhme</a:t>
                      </a: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individuel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Occupation espace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562622" y="374319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2669533" y="498307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1562622" y="428406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2031853" y="4541709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1807914" y="503846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2431281" y="374319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1754736" y="474169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2843893" y="462078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3594168" y="379058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F58FA4-4D9D-4A32-813F-8AC4BD8BB01F}"/>
              </a:ext>
            </a:extLst>
          </p:cNvPr>
          <p:cNvSpPr/>
          <p:nvPr/>
        </p:nvSpPr>
        <p:spPr>
          <a:xfrm>
            <a:off x="1541565" y="3536906"/>
            <a:ext cx="2604655" cy="194154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3459928" y="412274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2682655" y="300398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2682655" y="2269907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64B3101B-9F2F-4367-99E2-A3A590BC21E3}"/>
              </a:ext>
            </a:extLst>
          </p:cNvPr>
          <p:cNvSpPr/>
          <p:nvPr/>
        </p:nvSpPr>
        <p:spPr>
          <a:xfrm>
            <a:off x="2170412" y="411106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0304FC73-E0F6-411A-826E-17282FF114CE}"/>
              </a:ext>
            </a:extLst>
          </p:cNvPr>
          <p:cNvSpPr/>
          <p:nvPr/>
        </p:nvSpPr>
        <p:spPr>
          <a:xfrm>
            <a:off x="3027525" y="372790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C20EBA95-4C7C-419A-BD88-0EC14DA026F3}"/>
              </a:ext>
            </a:extLst>
          </p:cNvPr>
          <p:cNvSpPr/>
          <p:nvPr/>
        </p:nvSpPr>
        <p:spPr>
          <a:xfrm>
            <a:off x="3594168" y="495480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D0E92018-E498-4E02-8A94-F8D2514B047A}"/>
              </a:ext>
            </a:extLst>
          </p:cNvPr>
          <p:cNvSpPr/>
          <p:nvPr/>
        </p:nvSpPr>
        <p:spPr>
          <a:xfrm>
            <a:off x="3053832" y="427799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C1ACED31-3EC7-435A-A596-B11CD70663C3}"/>
              </a:ext>
            </a:extLst>
          </p:cNvPr>
          <p:cNvSpPr/>
          <p:nvPr/>
        </p:nvSpPr>
        <p:spPr>
          <a:xfrm>
            <a:off x="3228003" y="473201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32F4E367-813D-4FBD-BF99-FCAA97BCD2CF}"/>
              </a:ext>
            </a:extLst>
          </p:cNvPr>
          <p:cNvSpPr/>
          <p:nvPr/>
        </p:nvSpPr>
        <p:spPr>
          <a:xfrm>
            <a:off x="1810847" y="359122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4EBC0A5B-8A52-489C-A434-22423CE757D0}"/>
              </a:ext>
            </a:extLst>
          </p:cNvPr>
          <p:cNvSpPr/>
          <p:nvPr/>
        </p:nvSpPr>
        <p:spPr>
          <a:xfrm>
            <a:off x="2419878" y="447826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A4BFFE7F-04F1-4898-91E8-1AD6A362B11B}"/>
              </a:ext>
            </a:extLst>
          </p:cNvPr>
          <p:cNvSpPr/>
          <p:nvPr/>
        </p:nvSpPr>
        <p:spPr>
          <a:xfrm>
            <a:off x="3656087" y="453584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332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Esprit compétition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18285629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14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19H-20H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11/12/2020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99425"/>
              </p:ext>
            </p:extLst>
          </p:nvPr>
        </p:nvGraphicFramePr>
        <p:xfrm>
          <a:off x="5298456" y="7017780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030903"/>
              </p:ext>
            </p:extLst>
          </p:nvPr>
        </p:nvGraphicFramePr>
        <p:xfrm>
          <a:off x="5298456" y="2743200"/>
          <a:ext cx="7185948" cy="430087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20min / ateliers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Atelier 1: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Tennis ballon 1vs1 – Manche en 10pts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Atelier 2: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Finition – Marquer = 1pt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Atelier 3: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1</a:t>
                      </a:r>
                      <a:r>
                        <a:rPr lang="fr-FR" b="0" i="1" u="none" baseline="30000" dirty="0">
                          <a:solidFill>
                            <a:schemeClr val="tx1"/>
                          </a:solidFill>
                          <a:sym typeface="Helvetica Neue"/>
                        </a:rPr>
                        <a:t>ère</a:t>
                      </a:r>
                      <a:r>
                        <a:rPr lang="fr-FR" b="0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partie : Passe et suit – Premier à 5 tour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</a:t>
                      </a:r>
                      <a:r>
                        <a:rPr lang="fr-FR" b="0" i="1" u="none" baseline="30000" dirty="0">
                          <a:solidFill>
                            <a:schemeClr val="tx1"/>
                          </a:solidFill>
                          <a:sym typeface="Helvetica Neue"/>
                        </a:rPr>
                        <a:t>ème</a:t>
                      </a:r>
                      <a:r>
                        <a:rPr lang="fr-FR" b="0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partie: Premier à 20 passes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i="1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individuel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Solidarité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215734" y="374319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4773997" y="341910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731003" y="475588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4153714" y="257551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1212681" y="474847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727305" y="267450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3378404" y="359526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4492287" y="221203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4924754" y="417878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F58FA4-4D9D-4A32-813F-8AC4BD8BB01F}"/>
              </a:ext>
            </a:extLst>
          </p:cNvPr>
          <p:cNvSpPr/>
          <p:nvPr/>
        </p:nvSpPr>
        <p:spPr>
          <a:xfrm>
            <a:off x="1513856" y="2269907"/>
            <a:ext cx="2662454" cy="3224789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4485181" y="498263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3157441" y="203293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2682655" y="2269907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64B3101B-9F2F-4367-99E2-A3A590BC21E3}"/>
              </a:ext>
            </a:extLst>
          </p:cNvPr>
          <p:cNvSpPr/>
          <p:nvPr/>
        </p:nvSpPr>
        <p:spPr>
          <a:xfrm>
            <a:off x="1185771" y="2655832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0304FC73-E0F6-411A-826E-17282FF114CE}"/>
              </a:ext>
            </a:extLst>
          </p:cNvPr>
          <p:cNvSpPr/>
          <p:nvPr/>
        </p:nvSpPr>
        <p:spPr>
          <a:xfrm>
            <a:off x="4492287" y="415257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C20EBA95-4C7C-419A-BD88-0EC14DA026F3}"/>
              </a:ext>
            </a:extLst>
          </p:cNvPr>
          <p:cNvSpPr/>
          <p:nvPr/>
        </p:nvSpPr>
        <p:spPr>
          <a:xfrm>
            <a:off x="4773997" y="256977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D0E92018-E498-4E02-8A94-F8D2514B047A}"/>
              </a:ext>
            </a:extLst>
          </p:cNvPr>
          <p:cNvSpPr/>
          <p:nvPr/>
        </p:nvSpPr>
        <p:spPr>
          <a:xfrm>
            <a:off x="3991718" y="417353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C1ACED31-3EC7-435A-A596-B11CD70663C3}"/>
              </a:ext>
            </a:extLst>
          </p:cNvPr>
          <p:cNvSpPr/>
          <p:nvPr/>
        </p:nvSpPr>
        <p:spPr>
          <a:xfrm>
            <a:off x="4142280" y="341389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32F4E367-813D-4FBD-BF99-FCAA97BCD2CF}"/>
              </a:ext>
            </a:extLst>
          </p:cNvPr>
          <p:cNvSpPr/>
          <p:nvPr/>
        </p:nvSpPr>
        <p:spPr>
          <a:xfrm>
            <a:off x="716343" y="373037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4EBC0A5B-8A52-489C-A434-22423CE757D0}"/>
              </a:ext>
            </a:extLst>
          </p:cNvPr>
          <p:cNvSpPr/>
          <p:nvPr/>
        </p:nvSpPr>
        <p:spPr>
          <a:xfrm>
            <a:off x="4500942" y="307763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A4BFFE7F-04F1-4898-91E8-1AD6A362B11B}"/>
              </a:ext>
            </a:extLst>
          </p:cNvPr>
          <p:cNvSpPr/>
          <p:nvPr/>
        </p:nvSpPr>
        <p:spPr>
          <a:xfrm>
            <a:off x="3698749" y="411106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B54E13-CCB9-46DC-9615-90E215D44857}"/>
              </a:ext>
            </a:extLst>
          </p:cNvPr>
          <p:cNvSpPr/>
          <p:nvPr/>
        </p:nvSpPr>
        <p:spPr>
          <a:xfrm flipH="1">
            <a:off x="658424" y="2269907"/>
            <a:ext cx="852208" cy="32247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5D54E1-753E-4B13-BF25-0A5BD4FA69F8}"/>
              </a:ext>
            </a:extLst>
          </p:cNvPr>
          <p:cNvSpPr/>
          <p:nvPr/>
        </p:nvSpPr>
        <p:spPr>
          <a:xfrm flipH="1">
            <a:off x="4176310" y="2269907"/>
            <a:ext cx="852208" cy="322478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30B6BFB-7DFF-4D43-B3FB-C38C1779FCB2}"/>
              </a:ext>
            </a:extLst>
          </p:cNvPr>
          <p:cNvCxnSpPr>
            <a:stCxn id="49" idx="3"/>
            <a:endCxn id="49" idx="1"/>
          </p:cNvCxnSpPr>
          <p:nvPr/>
        </p:nvCxnSpPr>
        <p:spPr>
          <a:xfrm>
            <a:off x="4176310" y="3882302"/>
            <a:ext cx="852208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7AACA50-9F73-4D1F-996C-9F3122005227}"/>
              </a:ext>
            </a:extLst>
          </p:cNvPr>
          <p:cNvCxnSpPr/>
          <p:nvPr/>
        </p:nvCxnSpPr>
        <p:spPr>
          <a:xfrm>
            <a:off x="658424" y="3328120"/>
            <a:ext cx="852208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3EFD588-4DB2-4654-A3DF-E3415C20DE8F}"/>
              </a:ext>
            </a:extLst>
          </p:cNvPr>
          <p:cNvCxnSpPr/>
          <p:nvPr/>
        </p:nvCxnSpPr>
        <p:spPr>
          <a:xfrm>
            <a:off x="658424" y="4381284"/>
            <a:ext cx="852208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7" name="Image 56">
            <a:extLst>
              <a:ext uri="{FF2B5EF4-FFF2-40B4-BE49-F238E27FC236}">
                <a16:creationId xmlns:a16="http://schemas.microsoft.com/office/drawing/2014/main" id="{3417B976-E370-43A3-BBF3-5B93517F0C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964254" y="2729994"/>
            <a:ext cx="261685" cy="36947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EA223D0A-310A-4F20-93CB-77CD07D7FB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962690" y="2220277"/>
            <a:ext cx="261685" cy="369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D646D-8741-4331-83DD-53C6E21CE0CC}"/>
              </a:ext>
            </a:extLst>
          </p:cNvPr>
          <p:cNvSpPr/>
          <p:nvPr/>
        </p:nvSpPr>
        <p:spPr>
          <a:xfrm>
            <a:off x="653760" y="2502444"/>
            <a:ext cx="852208" cy="590462"/>
          </a:xfrm>
          <a:prstGeom prst="rect">
            <a:avLst/>
          </a:prstGeom>
          <a:noFill/>
          <a:ln w="28575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47BBECF-946A-46D1-8368-1BDF6CA441F4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1079864" y="2502444"/>
            <a:ext cx="0" cy="59046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0" name="Image 59">
            <a:extLst>
              <a:ext uri="{FF2B5EF4-FFF2-40B4-BE49-F238E27FC236}">
                <a16:creationId xmlns:a16="http://schemas.microsoft.com/office/drawing/2014/main" id="{2521AE32-66EF-4A19-8DEE-2C353D3B4E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964254" y="3810621"/>
            <a:ext cx="261685" cy="36947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46C0678-2C04-41E3-BEC8-67E52F18FDC3}"/>
              </a:ext>
            </a:extLst>
          </p:cNvPr>
          <p:cNvSpPr/>
          <p:nvPr/>
        </p:nvSpPr>
        <p:spPr>
          <a:xfrm>
            <a:off x="653760" y="3583071"/>
            <a:ext cx="852208" cy="590462"/>
          </a:xfrm>
          <a:prstGeom prst="rect">
            <a:avLst/>
          </a:prstGeom>
          <a:noFill/>
          <a:ln w="28575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2ADC1791-4E50-4557-ABAD-5099B219275C}"/>
              </a:ext>
            </a:extLst>
          </p:cNvPr>
          <p:cNvCxnSpPr>
            <a:cxnSpLocks/>
            <a:stCxn id="61" idx="0"/>
            <a:endCxn id="61" idx="2"/>
          </p:cNvCxnSpPr>
          <p:nvPr/>
        </p:nvCxnSpPr>
        <p:spPr>
          <a:xfrm>
            <a:off x="1079864" y="3583071"/>
            <a:ext cx="0" cy="59046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5" name="Image 64">
            <a:extLst>
              <a:ext uri="{FF2B5EF4-FFF2-40B4-BE49-F238E27FC236}">
                <a16:creationId xmlns:a16="http://schemas.microsoft.com/office/drawing/2014/main" id="{F67AC6BA-5539-43D6-933C-0040D80EDF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950996" y="4836553"/>
            <a:ext cx="261685" cy="36947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9C89DE1-AE6B-4567-846F-27869CC16604}"/>
              </a:ext>
            </a:extLst>
          </p:cNvPr>
          <p:cNvSpPr/>
          <p:nvPr/>
        </p:nvSpPr>
        <p:spPr>
          <a:xfrm>
            <a:off x="640502" y="4609003"/>
            <a:ext cx="852208" cy="590462"/>
          </a:xfrm>
          <a:prstGeom prst="rect">
            <a:avLst/>
          </a:prstGeom>
          <a:noFill/>
          <a:ln w="28575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E8303C6F-72FC-4203-B0CE-C4FBE176FE81}"/>
              </a:ext>
            </a:extLst>
          </p:cNvPr>
          <p:cNvCxnSpPr>
            <a:cxnSpLocks/>
            <a:stCxn id="66" idx="0"/>
            <a:endCxn id="66" idx="2"/>
          </p:cNvCxnSpPr>
          <p:nvPr/>
        </p:nvCxnSpPr>
        <p:spPr>
          <a:xfrm>
            <a:off x="1066606" y="4609003"/>
            <a:ext cx="0" cy="59046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9" name="Image 68">
            <a:extLst>
              <a:ext uri="{FF2B5EF4-FFF2-40B4-BE49-F238E27FC236}">
                <a16:creationId xmlns:a16="http://schemas.microsoft.com/office/drawing/2014/main" id="{78D8009E-09C9-4BF7-A977-7740890DB4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962899" y="3284475"/>
            <a:ext cx="261685" cy="369475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5AD6855F-092E-4985-921A-359306C32C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949635" y="4287684"/>
            <a:ext cx="261685" cy="369475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E3EC1AC3-FCDB-4139-B70E-B77B536586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647217" y="3960270"/>
            <a:ext cx="261685" cy="369475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222CEF98-C10E-48C3-A6BC-E1AD96976F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408235" y="3950012"/>
            <a:ext cx="261685" cy="369475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9E10B5B2-A4D9-4A3B-AEFB-E6B94B9282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663069" y="4223493"/>
            <a:ext cx="261685" cy="369475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1CBFC171-730E-4E09-8011-A3141F4DDA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419397" y="4212717"/>
            <a:ext cx="261685" cy="369475"/>
          </a:xfrm>
          <a:prstGeom prst="rect">
            <a:avLst/>
          </a:prstGeom>
        </p:spPr>
      </p:pic>
      <p:sp>
        <p:nvSpPr>
          <p:cNvPr id="95" name="Ovale">
            <a:extLst>
              <a:ext uri="{FF2B5EF4-FFF2-40B4-BE49-F238E27FC236}">
                <a16:creationId xmlns:a16="http://schemas.microsoft.com/office/drawing/2014/main" id="{256F9EEA-1D09-4174-AE2B-3F7F84E62AC8}"/>
              </a:ext>
            </a:extLst>
          </p:cNvPr>
          <p:cNvSpPr/>
          <p:nvPr/>
        </p:nvSpPr>
        <p:spPr>
          <a:xfrm>
            <a:off x="4924754" y="4980792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Ovale">
            <a:extLst>
              <a:ext uri="{FF2B5EF4-FFF2-40B4-BE49-F238E27FC236}">
                <a16:creationId xmlns:a16="http://schemas.microsoft.com/office/drawing/2014/main" id="{985FA8BF-54A1-4038-90F8-796A27314099}"/>
              </a:ext>
            </a:extLst>
          </p:cNvPr>
          <p:cNvSpPr/>
          <p:nvPr/>
        </p:nvSpPr>
        <p:spPr>
          <a:xfrm>
            <a:off x="3702032" y="437980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80F69E8F-3F77-4BA8-92CC-49BD543AD8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647217" y="4762280"/>
            <a:ext cx="261685" cy="369475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11D4F125-7958-420E-B23C-F9B8156AB9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408235" y="4752022"/>
            <a:ext cx="261685" cy="369475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74D6DA41-A6EF-4DA3-8D5F-D3BC35EB30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663069" y="5025503"/>
            <a:ext cx="261685" cy="369475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C0B2F36D-95E3-46A1-8C77-BB430F74FE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419397" y="5014727"/>
            <a:ext cx="261685" cy="369475"/>
          </a:xfrm>
          <a:prstGeom prst="rect">
            <a:avLst/>
          </a:prstGeom>
        </p:spPr>
      </p:pic>
      <p:sp>
        <p:nvSpPr>
          <p:cNvPr id="101" name="Ovale">
            <a:extLst>
              <a:ext uri="{FF2B5EF4-FFF2-40B4-BE49-F238E27FC236}">
                <a16:creationId xmlns:a16="http://schemas.microsoft.com/office/drawing/2014/main" id="{63930635-D393-46CA-9198-C5B672D089C5}"/>
              </a:ext>
            </a:extLst>
          </p:cNvPr>
          <p:cNvSpPr/>
          <p:nvPr/>
        </p:nvSpPr>
        <p:spPr>
          <a:xfrm>
            <a:off x="1501700" y="411106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Ovale">
            <a:extLst>
              <a:ext uri="{FF2B5EF4-FFF2-40B4-BE49-F238E27FC236}">
                <a16:creationId xmlns:a16="http://schemas.microsoft.com/office/drawing/2014/main" id="{58B27CA1-AD86-4CCD-A7F2-BF0DD24B224B}"/>
              </a:ext>
            </a:extLst>
          </p:cNvPr>
          <p:cNvSpPr/>
          <p:nvPr/>
        </p:nvSpPr>
        <p:spPr>
          <a:xfrm>
            <a:off x="2044667" y="358307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1F615762-D9A2-4B86-92C2-EA693C6666AE}"/>
              </a:ext>
            </a:extLst>
          </p:cNvPr>
          <p:cNvSpPr/>
          <p:nvPr/>
        </p:nvSpPr>
        <p:spPr>
          <a:xfrm>
            <a:off x="1489428" y="4377169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0B200517-FCBE-45C2-96FA-4E9907763118}"/>
              </a:ext>
            </a:extLst>
          </p:cNvPr>
          <p:cNvSpPr/>
          <p:nvPr/>
        </p:nvSpPr>
        <p:spPr>
          <a:xfrm>
            <a:off x="4015156" y="4980792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EA648F1-AAB4-4EFA-9BA6-77F760984627}"/>
              </a:ext>
            </a:extLst>
          </p:cNvPr>
          <p:cNvCxnSpPr>
            <a:endCxn id="58" idx="2"/>
          </p:cNvCxnSpPr>
          <p:nvPr/>
        </p:nvCxnSpPr>
        <p:spPr>
          <a:xfrm flipV="1">
            <a:off x="994066" y="2790940"/>
            <a:ext cx="191705" cy="673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0E5FD9C-C234-4B64-83C4-1D05D2679807}"/>
              </a:ext>
            </a:extLst>
          </p:cNvPr>
          <p:cNvCxnSpPr>
            <a:stCxn id="67" idx="0"/>
            <a:endCxn id="140" idx="5"/>
          </p:cNvCxnSpPr>
          <p:nvPr/>
        </p:nvCxnSpPr>
        <p:spPr>
          <a:xfrm flipH="1" flipV="1">
            <a:off x="4728822" y="2442678"/>
            <a:ext cx="183734" cy="127092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5501E785-E80D-4C04-86A9-A900E8C00E4D}"/>
              </a:ext>
            </a:extLst>
          </p:cNvPr>
          <p:cNvCxnSpPr>
            <a:cxnSpLocks/>
            <a:stCxn id="140" idx="4"/>
            <a:endCxn id="136" idx="7"/>
          </p:cNvCxnSpPr>
          <p:nvPr/>
        </p:nvCxnSpPr>
        <p:spPr>
          <a:xfrm flipH="1">
            <a:off x="4390249" y="2482250"/>
            <a:ext cx="240597" cy="13284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2F4F5E76-1422-49D1-BE05-41479B594B21}"/>
              </a:ext>
            </a:extLst>
          </p:cNvPr>
          <p:cNvCxnSpPr>
            <a:cxnSpLocks/>
            <a:stCxn id="136" idx="5"/>
            <a:endCxn id="67" idx="2"/>
          </p:cNvCxnSpPr>
          <p:nvPr/>
        </p:nvCxnSpPr>
        <p:spPr>
          <a:xfrm flipV="1">
            <a:off x="4390249" y="2704878"/>
            <a:ext cx="383748" cy="101284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F03A36D-92CC-4458-AEDE-1D8EC8C03C13}"/>
              </a:ext>
            </a:extLst>
          </p:cNvPr>
          <p:cNvCxnSpPr>
            <a:stCxn id="70" idx="7"/>
            <a:endCxn id="87" idx="0"/>
          </p:cNvCxnSpPr>
          <p:nvPr/>
        </p:nvCxnSpPr>
        <p:spPr>
          <a:xfrm flipV="1">
            <a:off x="4228252" y="4212717"/>
            <a:ext cx="321988" cy="3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CD936546-9276-4777-8CFD-3106245A9764}"/>
              </a:ext>
            </a:extLst>
          </p:cNvPr>
          <p:cNvCxnSpPr>
            <a:cxnSpLocks/>
            <a:endCxn id="70" idx="5"/>
          </p:cNvCxnSpPr>
          <p:nvPr/>
        </p:nvCxnSpPr>
        <p:spPr>
          <a:xfrm flipH="1">
            <a:off x="4228252" y="4343017"/>
            <a:ext cx="306065" cy="6116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2771EC6D-8688-43F7-8257-DFD1E4013D37}"/>
              </a:ext>
            </a:extLst>
          </p:cNvPr>
          <p:cNvCxnSpPr/>
          <p:nvPr/>
        </p:nvCxnSpPr>
        <p:spPr>
          <a:xfrm flipV="1">
            <a:off x="4728822" y="4247810"/>
            <a:ext cx="321988" cy="3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18511068-5ADD-41F2-A468-4659BC0C9F5F}"/>
              </a:ext>
            </a:extLst>
          </p:cNvPr>
          <p:cNvCxnSpPr>
            <a:cxnSpLocks/>
            <a:endCxn id="86" idx="1"/>
          </p:cNvCxnSpPr>
          <p:nvPr/>
        </p:nvCxnSpPr>
        <p:spPr>
          <a:xfrm flipH="1">
            <a:off x="4663069" y="4365117"/>
            <a:ext cx="319838" cy="4311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A0D7CF4-E5DD-488C-BC4E-61E546D43A51}"/>
              </a:ext>
            </a:extLst>
          </p:cNvPr>
          <p:cNvSpPr txBox="1"/>
          <p:nvPr/>
        </p:nvSpPr>
        <p:spPr>
          <a:xfrm>
            <a:off x="575480" y="5528120"/>
            <a:ext cx="98225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AT1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A1823728-FCE3-42B1-957A-0D35286DE5CA}"/>
              </a:ext>
            </a:extLst>
          </p:cNvPr>
          <p:cNvSpPr txBox="1"/>
          <p:nvPr/>
        </p:nvSpPr>
        <p:spPr>
          <a:xfrm>
            <a:off x="2350095" y="4462286"/>
            <a:ext cx="98225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AT2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1F65142-FDEB-4383-9659-55F7BDE66643}"/>
              </a:ext>
            </a:extLst>
          </p:cNvPr>
          <p:cNvSpPr txBox="1"/>
          <p:nvPr/>
        </p:nvSpPr>
        <p:spPr>
          <a:xfrm>
            <a:off x="4123263" y="5544098"/>
            <a:ext cx="98225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AT3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850C9D3-AC02-4763-9343-01CFBE1FCFF1}"/>
              </a:ext>
            </a:extLst>
          </p:cNvPr>
          <p:cNvCxnSpPr>
            <a:cxnSpLocks/>
            <a:stCxn id="77" idx="0"/>
            <a:endCxn id="139" idx="5"/>
          </p:cNvCxnSpPr>
          <p:nvPr/>
        </p:nvCxnSpPr>
        <p:spPr>
          <a:xfrm flipH="1" flipV="1">
            <a:off x="3614938" y="3825912"/>
            <a:ext cx="222370" cy="28515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AEA5348A-BA6B-40B4-972C-91B773149A64}"/>
              </a:ext>
            </a:extLst>
          </p:cNvPr>
          <p:cNvCxnSpPr>
            <a:cxnSpLocks/>
          </p:cNvCxnSpPr>
          <p:nvPr/>
        </p:nvCxnSpPr>
        <p:spPr>
          <a:xfrm flipH="1" flipV="1">
            <a:off x="3174923" y="3684115"/>
            <a:ext cx="219039" cy="953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65B7DF56-08EC-463E-BD58-7256A085C952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3157441" y="3684115"/>
            <a:ext cx="581891" cy="46652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6ADF0101-F759-447E-A730-81A9672DE1FC}"/>
              </a:ext>
            </a:extLst>
          </p:cNvPr>
          <p:cNvCxnSpPr>
            <a:cxnSpLocks/>
          </p:cNvCxnSpPr>
          <p:nvPr/>
        </p:nvCxnSpPr>
        <p:spPr>
          <a:xfrm flipH="1" flipV="1">
            <a:off x="2682656" y="2303152"/>
            <a:ext cx="492267" cy="147635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122689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VITESSE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Esprit compétition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20H-20H15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11/12/2020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/>
        </p:nvGraphicFramePr>
        <p:xfrm>
          <a:off x="5298454" y="6279669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955753"/>
              </p:ext>
            </p:extLst>
          </p:nvPr>
        </p:nvGraphicFramePr>
        <p:xfrm>
          <a:off x="5298456" y="2743200"/>
          <a:ext cx="7185948" cy="350940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Ludique 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Annonce couleur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Voix / coupelle / Pair-impair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Première équipe qui perd 10/20 pts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2849981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2595448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5008930" y="4258443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369824" y="426017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16A283AE-04E6-4387-9704-4531209CA941}"/>
              </a:ext>
            </a:extLst>
          </p:cNvPr>
          <p:cNvSpPr/>
          <p:nvPr/>
        </p:nvSpPr>
        <p:spPr>
          <a:xfrm>
            <a:off x="2340914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8D705DA3-AEA5-46B2-906C-8CAC6D75FE7F}"/>
              </a:ext>
            </a:extLst>
          </p:cNvPr>
          <p:cNvSpPr/>
          <p:nvPr/>
        </p:nvSpPr>
        <p:spPr>
          <a:xfrm>
            <a:off x="2086381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D7B9CF58-2CB1-4C4F-8078-6382475D7E20}"/>
              </a:ext>
            </a:extLst>
          </p:cNvPr>
          <p:cNvSpPr/>
          <p:nvPr/>
        </p:nvSpPr>
        <p:spPr>
          <a:xfrm>
            <a:off x="1835101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A629B16A-5C18-4FCC-B391-9F628DF92205}"/>
              </a:ext>
            </a:extLst>
          </p:cNvPr>
          <p:cNvSpPr/>
          <p:nvPr/>
        </p:nvSpPr>
        <p:spPr>
          <a:xfrm>
            <a:off x="1580568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506D0759-C1DB-44FE-A02D-AB2C5B93582C}"/>
              </a:ext>
            </a:extLst>
          </p:cNvPr>
          <p:cNvSpPr/>
          <p:nvPr/>
        </p:nvSpPr>
        <p:spPr>
          <a:xfrm>
            <a:off x="1362979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9" name="Ovale">
            <a:extLst>
              <a:ext uri="{FF2B5EF4-FFF2-40B4-BE49-F238E27FC236}">
                <a16:creationId xmlns:a16="http://schemas.microsoft.com/office/drawing/2014/main" id="{59F23113-8032-4537-B8FE-36965F523BFB}"/>
              </a:ext>
            </a:extLst>
          </p:cNvPr>
          <p:cNvSpPr/>
          <p:nvPr/>
        </p:nvSpPr>
        <p:spPr>
          <a:xfrm>
            <a:off x="1108446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" name="Ovale">
            <a:extLst>
              <a:ext uri="{FF2B5EF4-FFF2-40B4-BE49-F238E27FC236}">
                <a16:creationId xmlns:a16="http://schemas.microsoft.com/office/drawing/2014/main" id="{2E0F702B-A79C-48EB-BF99-27AB34286B54}"/>
              </a:ext>
            </a:extLst>
          </p:cNvPr>
          <p:cNvSpPr/>
          <p:nvPr/>
        </p:nvSpPr>
        <p:spPr>
          <a:xfrm>
            <a:off x="858369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6" name="Ovale">
            <a:extLst>
              <a:ext uri="{FF2B5EF4-FFF2-40B4-BE49-F238E27FC236}">
                <a16:creationId xmlns:a16="http://schemas.microsoft.com/office/drawing/2014/main" id="{9D00C78E-DC8A-474D-BF20-BEF540B47B22}"/>
              </a:ext>
            </a:extLst>
          </p:cNvPr>
          <p:cNvSpPr/>
          <p:nvPr/>
        </p:nvSpPr>
        <p:spPr>
          <a:xfrm>
            <a:off x="603836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394385E2-962B-477A-B931-655A323117CA}"/>
              </a:ext>
            </a:extLst>
          </p:cNvPr>
          <p:cNvSpPr/>
          <p:nvPr/>
        </p:nvSpPr>
        <p:spPr>
          <a:xfrm>
            <a:off x="3359048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25898B2C-94D2-46EA-8011-76D5C4DCD460}"/>
              </a:ext>
            </a:extLst>
          </p:cNvPr>
          <p:cNvSpPr/>
          <p:nvPr/>
        </p:nvSpPr>
        <p:spPr>
          <a:xfrm>
            <a:off x="3104515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5A5BE50D-9AFF-49FA-8DD7-6F26BEF896FD}"/>
              </a:ext>
            </a:extLst>
          </p:cNvPr>
          <p:cNvSpPr/>
          <p:nvPr/>
        </p:nvSpPr>
        <p:spPr>
          <a:xfrm>
            <a:off x="3868115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9EE38F1E-575C-4295-8F6F-344BB2432ECA}"/>
              </a:ext>
            </a:extLst>
          </p:cNvPr>
          <p:cNvSpPr/>
          <p:nvPr/>
        </p:nvSpPr>
        <p:spPr>
          <a:xfrm>
            <a:off x="3613582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4F33B837-AFBA-46ED-BC1D-626B55E18767}"/>
              </a:ext>
            </a:extLst>
          </p:cNvPr>
          <p:cNvSpPr/>
          <p:nvPr/>
        </p:nvSpPr>
        <p:spPr>
          <a:xfrm>
            <a:off x="4377182" y="4258443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96BBC9AE-98D4-4C24-9256-C8323DA2422C}"/>
              </a:ext>
            </a:extLst>
          </p:cNvPr>
          <p:cNvSpPr/>
          <p:nvPr/>
        </p:nvSpPr>
        <p:spPr>
          <a:xfrm>
            <a:off x="4122649" y="425844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F5B2E17D-08CE-47BC-BE08-118A13ED62B3}"/>
              </a:ext>
            </a:extLst>
          </p:cNvPr>
          <p:cNvSpPr/>
          <p:nvPr/>
        </p:nvSpPr>
        <p:spPr>
          <a:xfrm>
            <a:off x="4840607" y="4258443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5" name="Ovale">
            <a:extLst>
              <a:ext uri="{FF2B5EF4-FFF2-40B4-BE49-F238E27FC236}">
                <a16:creationId xmlns:a16="http://schemas.microsoft.com/office/drawing/2014/main" id="{3E1D33EB-F24C-49F1-B40E-FD58F4BC74F0}"/>
              </a:ext>
            </a:extLst>
          </p:cNvPr>
          <p:cNvSpPr/>
          <p:nvPr/>
        </p:nvSpPr>
        <p:spPr>
          <a:xfrm>
            <a:off x="4586074" y="425844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CE0198A-F360-4E76-A353-F53A3E5478A1}"/>
              </a:ext>
            </a:extLst>
          </p:cNvPr>
          <p:cNvSpPr/>
          <p:nvPr/>
        </p:nvSpPr>
        <p:spPr>
          <a:xfrm>
            <a:off x="1247004" y="3756124"/>
            <a:ext cx="115975" cy="12217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ECAAEE75-8AB3-4B1A-9323-22C411D83D8D}"/>
              </a:ext>
            </a:extLst>
          </p:cNvPr>
          <p:cNvSpPr/>
          <p:nvPr/>
        </p:nvSpPr>
        <p:spPr>
          <a:xfrm>
            <a:off x="4322714" y="3783830"/>
            <a:ext cx="115975" cy="12217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9BA335B9-D076-4C10-A1A5-C12631E92729}"/>
              </a:ext>
            </a:extLst>
          </p:cNvPr>
          <p:cNvSpPr/>
          <p:nvPr/>
        </p:nvSpPr>
        <p:spPr>
          <a:xfrm>
            <a:off x="4336567" y="4919908"/>
            <a:ext cx="115975" cy="122178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2C7E1B42-631D-4ECD-9334-6E714E98CCB6}"/>
              </a:ext>
            </a:extLst>
          </p:cNvPr>
          <p:cNvSpPr/>
          <p:nvPr/>
        </p:nvSpPr>
        <p:spPr>
          <a:xfrm>
            <a:off x="1260867" y="4919903"/>
            <a:ext cx="115975" cy="122178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365567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9314</TotalTime>
  <Words>287</Words>
  <Application>Microsoft Office PowerPoint</Application>
  <PresentationFormat>Personnalisé</PresentationFormat>
  <Paragraphs>171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1377</cp:revision>
  <cp:lastPrinted>2020-12-02T13:51:46Z</cp:lastPrinted>
  <dcterms:modified xsi:type="dcterms:W3CDTF">2020-12-11T14:16:36Z</dcterms:modified>
</cp:coreProperties>
</file>