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12" r:id="rId2"/>
    <p:sldId id="313" r:id="rId3"/>
    <p:sldId id="314" r:id="rId4"/>
    <p:sldId id="315" r:id="rId5"/>
  </p:sldIdLst>
  <p:sldSz cx="13004800" cy="9753600"/>
  <p:notesSz cx="9929813" cy="67992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CCFF99"/>
    <a:srgbClr val="17C022"/>
    <a:srgbClr val="99FF33"/>
    <a:srgbClr val="CCECFF"/>
    <a:srgbClr val="99CCFF"/>
    <a:srgbClr val="6699FF"/>
    <a:srgbClr val="E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6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23975" y="3229650"/>
            <a:ext cx="7281863" cy="30596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233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81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51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35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899718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5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technique de passe longue aérienne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5861111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18H30-18H55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09/12/2020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20+2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00761"/>
              </p:ext>
            </p:extLst>
          </p:nvPr>
        </p:nvGraphicFramePr>
        <p:xfrm>
          <a:off x="5298456" y="6279669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LEONEL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845404"/>
              </p:ext>
            </p:extLst>
          </p:nvPr>
        </p:nvGraphicFramePr>
        <p:xfrm>
          <a:off x="5298456" y="2743200"/>
          <a:ext cx="7185948" cy="350940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Préparer corps effort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Un ballon / joueur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Conduite variante </a:t>
                      </a:r>
                      <a:r>
                        <a:rPr lang="fr-FR" b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int</a:t>
                      </a: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-</a:t>
                      </a:r>
                      <a:r>
                        <a:rPr lang="fr-FR" b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ext</a:t>
                      </a: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-</a:t>
                      </a:r>
                      <a:r>
                        <a:rPr lang="fr-FR" b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sem</a:t>
                      </a: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-drible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Jonglerie (sombrero…)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Vitesse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1" u="none" dirty="0">
                          <a:solidFill>
                            <a:schemeClr val="tx1"/>
                          </a:solidFill>
                          <a:sym typeface="Helvetica Neue"/>
                        </a:rPr>
                        <a:t>Compétition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Technique individuel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Occupation espace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0" name="Ovale">
            <a:extLst>
              <a:ext uri="{FF2B5EF4-FFF2-40B4-BE49-F238E27FC236}">
                <a16:creationId xmlns:a16="http://schemas.microsoft.com/office/drawing/2014/main" id="{B662B763-249A-4225-AF28-FBB2D4C94AF6}"/>
              </a:ext>
            </a:extLst>
          </p:cNvPr>
          <p:cNvSpPr/>
          <p:nvPr/>
        </p:nvSpPr>
        <p:spPr>
          <a:xfrm>
            <a:off x="1733464" y="6006798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Ovale">
            <a:extLst>
              <a:ext uri="{FF2B5EF4-FFF2-40B4-BE49-F238E27FC236}">
                <a16:creationId xmlns:a16="http://schemas.microsoft.com/office/drawing/2014/main" id="{EEF3D320-217F-45B3-A70A-4B3C3F6D9553}"/>
              </a:ext>
            </a:extLst>
          </p:cNvPr>
          <p:cNvSpPr/>
          <p:nvPr/>
        </p:nvSpPr>
        <p:spPr>
          <a:xfrm>
            <a:off x="3382979" y="6072511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6A427089-8055-4CF7-8D88-99702DE662A7}"/>
              </a:ext>
            </a:extLst>
          </p:cNvPr>
          <p:cNvSpPr/>
          <p:nvPr/>
        </p:nvSpPr>
        <p:spPr>
          <a:xfrm>
            <a:off x="3544714" y="4860334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1D33F405-B3E9-4C60-A948-BC0C503CF2DB}"/>
              </a:ext>
            </a:extLst>
          </p:cNvPr>
          <p:cNvSpPr/>
          <p:nvPr/>
        </p:nvSpPr>
        <p:spPr>
          <a:xfrm>
            <a:off x="3060582" y="5802295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3A7C9E37-9218-45EE-B139-C1F74EE11700}"/>
              </a:ext>
            </a:extLst>
          </p:cNvPr>
          <p:cNvSpPr/>
          <p:nvPr/>
        </p:nvSpPr>
        <p:spPr>
          <a:xfrm>
            <a:off x="2055687" y="4680986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1618014" y="480790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3" name="Ovale">
            <a:extLst>
              <a:ext uri="{FF2B5EF4-FFF2-40B4-BE49-F238E27FC236}">
                <a16:creationId xmlns:a16="http://schemas.microsoft.com/office/drawing/2014/main" id="{E630C748-F73E-4AD4-8D17-F75DDFE0603B}"/>
              </a:ext>
            </a:extLst>
          </p:cNvPr>
          <p:cNvSpPr/>
          <p:nvPr/>
        </p:nvSpPr>
        <p:spPr>
          <a:xfrm>
            <a:off x="2669533" y="498307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4B905D72-0A97-4A02-8354-A1FC26D49ED9}"/>
              </a:ext>
            </a:extLst>
          </p:cNvPr>
          <p:cNvSpPr/>
          <p:nvPr/>
        </p:nvSpPr>
        <p:spPr>
          <a:xfrm>
            <a:off x="3587465" y="569952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Ovale">
            <a:extLst>
              <a:ext uri="{FF2B5EF4-FFF2-40B4-BE49-F238E27FC236}">
                <a16:creationId xmlns:a16="http://schemas.microsoft.com/office/drawing/2014/main" id="{C7CCC7A9-EF0B-4AF3-AAD0-9D55047FE058}"/>
              </a:ext>
            </a:extLst>
          </p:cNvPr>
          <p:cNvSpPr/>
          <p:nvPr/>
        </p:nvSpPr>
        <p:spPr>
          <a:xfrm>
            <a:off x="2376815" y="4473119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1987421" y="527633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3732727" y="597540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Ovale">
            <a:extLst>
              <a:ext uri="{FF2B5EF4-FFF2-40B4-BE49-F238E27FC236}">
                <a16:creationId xmlns:a16="http://schemas.microsoft.com/office/drawing/2014/main" id="{4540BCC3-0279-4322-A67B-26136E654C8D}"/>
              </a:ext>
            </a:extLst>
          </p:cNvPr>
          <p:cNvSpPr/>
          <p:nvPr/>
        </p:nvSpPr>
        <p:spPr>
          <a:xfrm>
            <a:off x="2174820" y="628118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3133106" y="5311545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3267595" y="4290315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3F58FA4-4D9D-4A32-813F-8AC4BD8BB01F}"/>
              </a:ext>
            </a:extLst>
          </p:cNvPr>
          <p:cNvSpPr/>
          <p:nvPr/>
        </p:nvSpPr>
        <p:spPr>
          <a:xfrm>
            <a:off x="1598434" y="4283031"/>
            <a:ext cx="2447129" cy="2423329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4" name="Ovale">
            <a:extLst>
              <a:ext uri="{FF2B5EF4-FFF2-40B4-BE49-F238E27FC236}">
                <a16:creationId xmlns:a16="http://schemas.microsoft.com/office/drawing/2014/main" id="{111C188D-B265-4242-9725-B00227BE2F84}"/>
              </a:ext>
            </a:extLst>
          </p:cNvPr>
          <p:cNvSpPr/>
          <p:nvPr/>
        </p:nvSpPr>
        <p:spPr>
          <a:xfrm>
            <a:off x="2530975" y="600679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033F6900-06C8-479C-AA98-4DEBF2DBC1BA}"/>
              </a:ext>
            </a:extLst>
          </p:cNvPr>
          <p:cNvSpPr/>
          <p:nvPr/>
        </p:nvSpPr>
        <p:spPr>
          <a:xfrm>
            <a:off x="3544713" y="5273432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DF72C856-78E0-41B9-B39F-1D70A6A535DD}"/>
              </a:ext>
            </a:extLst>
          </p:cNvPr>
          <p:cNvSpPr/>
          <p:nvPr/>
        </p:nvSpPr>
        <p:spPr>
          <a:xfrm>
            <a:off x="1635668" y="5200803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6" name="Ovale">
            <a:extLst>
              <a:ext uri="{FF2B5EF4-FFF2-40B4-BE49-F238E27FC236}">
                <a16:creationId xmlns:a16="http://schemas.microsoft.com/office/drawing/2014/main" id="{F90ADDBA-784F-42B4-AAB7-473EC56F7F87}"/>
              </a:ext>
            </a:extLst>
          </p:cNvPr>
          <p:cNvSpPr/>
          <p:nvPr/>
        </p:nvSpPr>
        <p:spPr>
          <a:xfrm>
            <a:off x="2762284" y="6196885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" name="Ovale">
            <a:extLst>
              <a:ext uri="{FF2B5EF4-FFF2-40B4-BE49-F238E27FC236}">
                <a16:creationId xmlns:a16="http://schemas.microsoft.com/office/drawing/2014/main" id="{BD58433E-4EEB-4B94-8D24-207C8ED90F4D}"/>
              </a:ext>
            </a:extLst>
          </p:cNvPr>
          <p:cNvSpPr/>
          <p:nvPr/>
        </p:nvSpPr>
        <p:spPr>
          <a:xfrm>
            <a:off x="2987475" y="4695329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Ovale">
            <a:extLst>
              <a:ext uri="{FF2B5EF4-FFF2-40B4-BE49-F238E27FC236}">
                <a16:creationId xmlns:a16="http://schemas.microsoft.com/office/drawing/2014/main" id="{5B439CCF-E297-4C05-9D26-373557C370D5}"/>
              </a:ext>
            </a:extLst>
          </p:cNvPr>
          <p:cNvSpPr/>
          <p:nvPr/>
        </p:nvSpPr>
        <p:spPr>
          <a:xfrm>
            <a:off x="2459706" y="5577411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2242C805-46F8-4698-A616-E5D1896DAF6F}"/>
              </a:ext>
            </a:extLst>
          </p:cNvPr>
          <p:cNvSpPr/>
          <p:nvPr/>
        </p:nvSpPr>
        <p:spPr>
          <a:xfrm>
            <a:off x="4404080" y="3664340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" name="Ovale">
            <a:extLst>
              <a:ext uri="{FF2B5EF4-FFF2-40B4-BE49-F238E27FC236}">
                <a16:creationId xmlns:a16="http://schemas.microsoft.com/office/drawing/2014/main" id="{95E66BF3-659A-408F-BE86-B96CBCC8A112}"/>
              </a:ext>
            </a:extLst>
          </p:cNvPr>
          <p:cNvSpPr/>
          <p:nvPr/>
        </p:nvSpPr>
        <p:spPr>
          <a:xfrm>
            <a:off x="4404081" y="2367336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27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EXERCICE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5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technique de passe longue aérienne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18H55-19H25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09/12/2020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20+2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45341"/>
              </p:ext>
            </p:extLst>
          </p:nvPr>
        </p:nvGraphicFramePr>
        <p:xfrm>
          <a:off x="5298456" y="7797106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LEONEL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074272"/>
              </p:ext>
            </p:extLst>
          </p:nvPr>
        </p:nvGraphicFramePr>
        <p:xfrm>
          <a:off x="5298456" y="2743200"/>
          <a:ext cx="7185948" cy="506152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Maitrisé en premier jeu long + réception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Deux grp 5 + Deux grp 6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1/ Passe courte carré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*conduite pour grp 5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2/ Jeu long aérien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Joueur passe longue course prochain carrée de réception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Sens 1 – Sens  2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Compétition jeu aérien maitrisé (bonus premier grp maitrise)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Technique jeu long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Regard au dessus du receveur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0" name="Ovale">
            <a:extLst>
              <a:ext uri="{FF2B5EF4-FFF2-40B4-BE49-F238E27FC236}">
                <a16:creationId xmlns:a16="http://schemas.microsoft.com/office/drawing/2014/main" id="{B662B763-249A-4225-AF28-FBB2D4C94AF6}"/>
              </a:ext>
            </a:extLst>
          </p:cNvPr>
          <p:cNvSpPr/>
          <p:nvPr/>
        </p:nvSpPr>
        <p:spPr>
          <a:xfrm>
            <a:off x="3073772" y="5037695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Ovale">
            <a:extLst>
              <a:ext uri="{FF2B5EF4-FFF2-40B4-BE49-F238E27FC236}">
                <a16:creationId xmlns:a16="http://schemas.microsoft.com/office/drawing/2014/main" id="{EEF3D320-217F-45B3-A70A-4B3C3F6D9553}"/>
              </a:ext>
            </a:extLst>
          </p:cNvPr>
          <p:cNvSpPr/>
          <p:nvPr/>
        </p:nvSpPr>
        <p:spPr>
          <a:xfrm>
            <a:off x="3814521" y="7295916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6A427089-8055-4CF7-8D88-99702DE662A7}"/>
              </a:ext>
            </a:extLst>
          </p:cNvPr>
          <p:cNvSpPr/>
          <p:nvPr/>
        </p:nvSpPr>
        <p:spPr>
          <a:xfrm>
            <a:off x="4849108" y="6422830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1D33F405-B3E9-4C60-A948-BC0C503CF2DB}"/>
              </a:ext>
            </a:extLst>
          </p:cNvPr>
          <p:cNvSpPr/>
          <p:nvPr/>
        </p:nvSpPr>
        <p:spPr>
          <a:xfrm>
            <a:off x="3814522" y="6423703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3A7C9E37-9218-45EE-B139-C1F74EE11700}"/>
              </a:ext>
            </a:extLst>
          </p:cNvPr>
          <p:cNvSpPr/>
          <p:nvPr/>
        </p:nvSpPr>
        <p:spPr>
          <a:xfrm>
            <a:off x="4833929" y="7295916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486048" y="7290086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3" name="Ovale">
            <a:extLst>
              <a:ext uri="{FF2B5EF4-FFF2-40B4-BE49-F238E27FC236}">
                <a16:creationId xmlns:a16="http://schemas.microsoft.com/office/drawing/2014/main" id="{E630C748-F73E-4AD4-8D17-F75DDFE0603B}"/>
              </a:ext>
            </a:extLst>
          </p:cNvPr>
          <p:cNvSpPr/>
          <p:nvPr/>
        </p:nvSpPr>
        <p:spPr>
          <a:xfrm>
            <a:off x="3735581" y="433302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4B905D72-0A97-4A02-8354-A1FC26D49ED9}"/>
              </a:ext>
            </a:extLst>
          </p:cNvPr>
          <p:cNvSpPr/>
          <p:nvPr/>
        </p:nvSpPr>
        <p:spPr>
          <a:xfrm>
            <a:off x="4741280" y="429007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Ovale">
            <a:extLst>
              <a:ext uri="{FF2B5EF4-FFF2-40B4-BE49-F238E27FC236}">
                <a16:creationId xmlns:a16="http://schemas.microsoft.com/office/drawing/2014/main" id="{C7CCC7A9-EF0B-4AF3-AAD0-9D55047FE058}"/>
              </a:ext>
            </a:extLst>
          </p:cNvPr>
          <p:cNvSpPr/>
          <p:nvPr/>
        </p:nvSpPr>
        <p:spPr>
          <a:xfrm>
            <a:off x="3085998" y="5698056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491643" y="6417000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3735581" y="347112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Ovale">
            <a:extLst>
              <a:ext uri="{FF2B5EF4-FFF2-40B4-BE49-F238E27FC236}">
                <a16:creationId xmlns:a16="http://schemas.microsoft.com/office/drawing/2014/main" id="{4540BCC3-0279-4322-A67B-26136E654C8D}"/>
              </a:ext>
            </a:extLst>
          </p:cNvPr>
          <p:cNvSpPr/>
          <p:nvPr/>
        </p:nvSpPr>
        <p:spPr>
          <a:xfrm>
            <a:off x="4741280" y="344178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1476102" y="641700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1476102" y="7251185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Ovale">
            <a:extLst>
              <a:ext uri="{FF2B5EF4-FFF2-40B4-BE49-F238E27FC236}">
                <a16:creationId xmlns:a16="http://schemas.microsoft.com/office/drawing/2014/main" id="{111C188D-B265-4242-9725-B00227BE2F84}"/>
              </a:ext>
            </a:extLst>
          </p:cNvPr>
          <p:cNvSpPr/>
          <p:nvPr/>
        </p:nvSpPr>
        <p:spPr>
          <a:xfrm>
            <a:off x="2326557" y="504965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033F6900-06C8-479C-AA98-4DEBF2DBC1BA}"/>
              </a:ext>
            </a:extLst>
          </p:cNvPr>
          <p:cNvSpPr/>
          <p:nvPr/>
        </p:nvSpPr>
        <p:spPr>
          <a:xfrm>
            <a:off x="1580713" y="426245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DF72C856-78E0-41B9-B39F-1D70A6A535DD}"/>
              </a:ext>
            </a:extLst>
          </p:cNvPr>
          <p:cNvSpPr/>
          <p:nvPr/>
        </p:nvSpPr>
        <p:spPr>
          <a:xfrm>
            <a:off x="1587787" y="3412728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6" name="Ovale">
            <a:extLst>
              <a:ext uri="{FF2B5EF4-FFF2-40B4-BE49-F238E27FC236}">
                <a16:creationId xmlns:a16="http://schemas.microsoft.com/office/drawing/2014/main" id="{F90ADDBA-784F-42B4-AAB7-473EC56F7F87}"/>
              </a:ext>
            </a:extLst>
          </p:cNvPr>
          <p:cNvSpPr/>
          <p:nvPr/>
        </p:nvSpPr>
        <p:spPr>
          <a:xfrm>
            <a:off x="2293735" y="5671268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" name="Ovale">
            <a:extLst>
              <a:ext uri="{FF2B5EF4-FFF2-40B4-BE49-F238E27FC236}">
                <a16:creationId xmlns:a16="http://schemas.microsoft.com/office/drawing/2014/main" id="{BD58433E-4EEB-4B94-8D24-207C8ED90F4D}"/>
              </a:ext>
            </a:extLst>
          </p:cNvPr>
          <p:cNvSpPr/>
          <p:nvPr/>
        </p:nvSpPr>
        <p:spPr>
          <a:xfrm>
            <a:off x="590640" y="3412728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Ovale">
            <a:extLst>
              <a:ext uri="{FF2B5EF4-FFF2-40B4-BE49-F238E27FC236}">
                <a16:creationId xmlns:a16="http://schemas.microsoft.com/office/drawing/2014/main" id="{5B439CCF-E297-4C05-9D26-373557C370D5}"/>
              </a:ext>
            </a:extLst>
          </p:cNvPr>
          <p:cNvSpPr/>
          <p:nvPr/>
        </p:nvSpPr>
        <p:spPr>
          <a:xfrm>
            <a:off x="584557" y="426245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2242C805-46F8-4698-A616-E5D1896DAF6F}"/>
              </a:ext>
            </a:extLst>
          </p:cNvPr>
          <p:cNvSpPr/>
          <p:nvPr/>
        </p:nvSpPr>
        <p:spPr>
          <a:xfrm>
            <a:off x="633497" y="3142512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" name="Ovale">
            <a:extLst>
              <a:ext uri="{FF2B5EF4-FFF2-40B4-BE49-F238E27FC236}">
                <a16:creationId xmlns:a16="http://schemas.microsoft.com/office/drawing/2014/main" id="{95E66BF3-659A-408F-BE86-B96CBCC8A112}"/>
              </a:ext>
            </a:extLst>
          </p:cNvPr>
          <p:cNvSpPr/>
          <p:nvPr/>
        </p:nvSpPr>
        <p:spPr>
          <a:xfrm>
            <a:off x="4848127" y="7573906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AF918E-172F-41BD-8900-F75AEB56D160}"/>
              </a:ext>
            </a:extLst>
          </p:cNvPr>
          <p:cNvSpPr/>
          <p:nvPr/>
        </p:nvSpPr>
        <p:spPr>
          <a:xfrm>
            <a:off x="728138" y="3550073"/>
            <a:ext cx="1032471" cy="90631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00A64C-846C-482B-9894-68D596CFA0AD}"/>
              </a:ext>
            </a:extLst>
          </p:cNvPr>
          <p:cNvSpPr/>
          <p:nvPr/>
        </p:nvSpPr>
        <p:spPr>
          <a:xfrm>
            <a:off x="630202" y="6552108"/>
            <a:ext cx="1032471" cy="90631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69A595C-1607-4E4E-A29B-44EBED384A97}"/>
              </a:ext>
            </a:extLst>
          </p:cNvPr>
          <p:cNvSpPr/>
          <p:nvPr/>
        </p:nvSpPr>
        <p:spPr>
          <a:xfrm>
            <a:off x="3879467" y="3576893"/>
            <a:ext cx="1032471" cy="90631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D96D6F3-44CF-4A5B-BBB8-ED09D1DDF8D3}"/>
              </a:ext>
            </a:extLst>
          </p:cNvPr>
          <p:cNvSpPr/>
          <p:nvPr/>
        </p:nvSpPr>
        <p:spPr>
          <a:xfrm>
            <a:off x="3972115" y="6561041"/>
            <a:ext cx="1032471" cy="90631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E9B3AD5-1E20-46FF-9DC3-7B94BDF748F7}"/>
              </a:ext>
            </a:extLst>
          </p:cNvPr>
          <p:cNvCxnSpPr>
            <a:stCxn id="139" idx="1"/>
            <a:endCxn id="138" idx="7"/>
          </p:cNvCxnSpPr>
          <p:nvPr/>
        </p:nvCxnSpPr>
        <p:spPr>
          <a:xfrm flipH="1">
            <a:off x="3972115" y="3481357"/>
            <a:ext cx="809748" cy="2933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2EA7B8BC-6EF1-48C0-886D-92A76015B73B}"/>
              </a:ext>
            </a:extLst>
          </p:cNvPr>
          <p:cNvCxnSpPr>
            <a:cxnSpLocks/>
            <a:stCxn id="138" idx="3"/>
            <a:endCxn id="133" idx="1"/>
          </p:cNvCxnSpPr>
          <p:nvPr/>
        </p:nvCxnSpPr>
        <p:spPr>
          <a:xfrm>
            <a:off x="3776164" y="3701768"/>
            <a:ext cx="0" cy="67083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CD031D8A-DA23-49D3-A16D-28DA7E287D1F}"/>
              </a:ext>
            </a:extLst>
          </p:cNvPr>
          <p:cNvCxnSpPr>
            <a:cxnSpLocks/>
            <a:stCxn id="133" idx="5"/>
            <a:endCxn id="135" idx="3"/>
          </p:cNvCxnSpPr>
          <p:nvPr/>
        </p:nvCxnSpPr>
        <p:spPr>
          <a:xfrm flipV="1">
            <a:off x="3972115" y="4520721"/>
            <a:ext cx="809748" cy="4294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4439F575-15C8-4656-9F66-B7FAE1910A79}"/>
              </a:ext>
            </a:extLst>
          </p:cNvPr>
          <p:cNvCxnSpPr>
            <a:cxnSpLocks/>
            <a:stCxn id="135" idx="7"/>
            <a:endCxn id="139" idx="5"/>
          </p:cNvCxnSpPr>
          <p:nvPr/>
        </p:nvCxnSpPr>
        <p:spPr>
          <a:xfrm flipV="1">
            <a:off x="4977814" y="3672429"/>
            <a:ext cx="0" cy="65722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205FBDDE-180C-4113-9086-951D5243A01B}"/>
              </a:ext>
            </a:extLst>
          </p:cNvPr>
          <p:cNvCxnSpPr>
            <a:cxnSpLocks/>
            <a:stCxn id="144" idx="0"/>
          </p:cNvCxnSpPr>
          <p:nvPr/>
        </p:nvCxnSpPr>
        <p:spPr>
          <a:xfrm flipH="1" flipV="1">
            <a:off x="1326983" y="3994801"/>
            <a:ext cx="1138133" cy="1054858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BABFC9D8-4C57-49D5-8576-2F43AF4AE1EA}"/>
              </a:ext>
            </a:extLst>
          </p:cNvPr>
          <p:cNvCxnSpPr>
            <a:cxnSpLocks/>
            <a:stCxn id="139" idx="3"/>
          </p:cNvCxnSpPr>
          <p:nvPr/>
        </p:nvCxnSpPr>
        <p:spPr>
          <a:xfrm flipH="1">
            <a:off x="1326983" y="3672429"/>
            <a:ext cx="3454880" cy="24609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559C9B71-08AA-4F66-8382-34116DE2E0DE}"/>
              </a:ext>
            </a:extLst>
          </p:cNvPr>
          <p:cNvCxnSpPr>
            <a:cxnSpLocks/>
            <a:stCxn id="139" idx="3"/>
          </p:cNvCxnSpPr>
          <p:nvPr/>
        </p:nvCxnSpPr>
        <p:spPr>
          <a:xfrm flipH="1">
            <a:off x="912647" y="3672429"/>
            <a:ext cx="3869216" cy="3450767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500164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EXERCICE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5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technique de passe longue aérienne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0577704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8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19H25-20H00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09/12/2020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20+2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/>
        </p:nvGraphicFramePr>
        <p:xfrm>
          <a:off x="5298454" y="7764734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LEONEL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263170"/>
              </p:ext>
            </p:extLst>
          </p:nvPr>
        </p:nvGraphicFramePr>
        <p:xfrm>
          <a:off x="5298456" y="2743200"/>
          <a:ext cx="7185948" cy="517144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Marquer le premier = 3pts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Tir le premier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4 grp de 5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1 courte / 1 longue / finition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L – DC – MOE – MD – MOE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Rouge + Jaune démarre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Rouge – Bleu ensemble – départ après </a:t>
                      </a:r>
                      <a:r>
                        <a:rPr lang="fr-FR" b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J,long</a:t>
                      </a: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MD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V1/ 3 passages/poste (15passages avant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chg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 coté)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u="sng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V2/ Compétition vitesse circuit + finition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Être en </a:t>
                      </a:r>
                      <a:r>
                        <a:rPr lang="fr-FR" b="0" u="none" dirty="0" err="1">
                          <a:solidFill>
                            <a:srgbClr val="FF0000"/>
                          </a:solidFill>
                          <a:sym typeface="Helvetica Neue"/>
                        </a:rPr>
                        <a:t>mvment</a:t>
                      </a: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 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Prise infos lointaine 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Solution porteur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Coordination déplacement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0" name="Ovale">
            <a:extLst>
              <a:ext uri="{FF2B5EF4-FFF2-40B4-BE49-F238E27FC236}">
                <a16:creationId xmlns:a16="http://schemas.microsoft.com/office/drawing/2014/main" id="{B662B763-249A-4225-AF28-FBB2D4C94AF6}"/>
              </a:ext>
            </a:extLst>
          </p:cNvPr>
          <p:cNvSpPr/>
          <p:nvPr/>
        </p:nvSpPr>
        <p:spPr>
          <a:xfrm>
            <a:off x="3209663" y="4244539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Ovale">
            <a:extLst>
              <a:ext uri="{FF2B5EF4-FFF2-40B4-BE49-F238E27FC236}">
                <a16:creationId xmlns:a16="http://schemas.microsoft.com/office/drawing/2014/main" id="{EEF3D320-217F-45B3-A70A-4B3C3F6D9553}"/>
              </a:ext>
            </a:extLst>
          </p:cNvPr>
          <p:cNvSpPr/>
          <p:nvPr/>
        </p:nvSpPr>
        <p:spPr>
          <a:xfrm>
            <a:off x="1997552" y="5539812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6A427089-8055-4CF7-8D88-99702DE662A7}"/>
              </a:ext>
            </a:extLst>
          </p:cNvPr>
          <p:cNvSpPr/>
          <p:nvPr/>
        </p:nvSpPr>
        <p:spPr>
          <a:xfrm>
            <a:off x="4770184" y="4577783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1D33F405-B3E9-4C60-A948-BC0C503CF2DB}"/>
              </a:ext>
            </a:extLst>
          </p:cNvPr>
          <p:cNvSpPr/>
          <p:nvPr/>
        </p:nvSpPr>
        <p:spPr>
          <a:xfrm>
            <a:off x="4728215" y="6436645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3A7C9E37-9218-45EE-B139-C1F74EE11700}"/>
              </a:ext>
            </a:extLst>
          </p:cNvPr>
          <p:cNvSpPr/>
          <p:nvPr/>
        </p:nvSpPr>
        <p:spPr>
          <a:xfrm>
            <a:off x="640690" y="5810028"/>
            <a:ext cx="277117" cy="2702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4753916" y="4252456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3" name="Ovale">
            <a:extLst>
              <a:ext uri="{FF2B5EF4-FFF2-40B4-BE49-F238E27FC236}">
                <a16:creationId xmlns:a16="http://schemas.microsoft.com/office/drawing/2014/main" id="{E630C748-F73E-4AD4-8D17-F75DDFE0603B}"/>
              </a:ext>
            </a:extLst>
          </p:cNvPr>
          <p:cNvSpPr/>
          <p:nvPr/>
        </p:nvSpPr>
        <p:spPr>
          <a:xfrm>
            <a:off x="671753" y="652180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4B905D72-0A97-4A02-8354-A1FC26D49ED9}"/>
              </a:ext>
            </a:extLst>
          </p:cNvPr>
          <p:cNvSpPr/>
          <p:nvPr/>
        </p:nvSpPr>
        <p:spPr>
          <a:xfrm>
            <a:off x="3393962" y="553981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Ovale">
            <a:extLst>
              <a:ext uri="{FF2B5EF4-FFF2-40B4-BE49-F238E27FC236}">
                <a16:creationId xmlns:a16="http://schemas.microsoft.com/office/drawing/2014/main" id="{C7CCC7A9-EF0B-4AF3-AAD0-9D55047FE058}"/>
              </a:ext>
            </a:extLst>
          </p:cNvPr>
          <p:cNvSpPr/>
          <p:nvPr/>
        </p:nvSpPr>
        <p:spPr>
          <a:xfrm>
            <a:off x="3209663" y="641700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4713781" y="611016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661974" y="457705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Ovale">
            <a:extLst>
              <a:ext uri="{FF2B5EF4-FFF2-40B4-BE49-F238E27FC236}">
                <a16:creationId xmlns:a16="http://schemas.microsoft.com/office/drawing/2014/main" id="{4540BCC3-0279-4322-A67B-26136E654C8D}"/>
              </a:ext>
            </a:extLst>
          </p:cNvPr>
          <p:cNvSpPr/>
          <p:nvPr/>
        </p:nvSpPr>
        <p:spPr>
          <a:xfrm>
            <a:off x="4731813" y="581002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650603" y="4886453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1997552" y="5157715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Ovale">
            <a:extLst>
              <a:ext uri="{FF2B5EF4-FFF2-40B4-BE49-F238E27FC236}">
                <a16:creationId xmlns:a16="http://schemas.microsoft.com/office/drawing/2014/main" id="{111C188D-B265-4242-9725-B00227BE2F84}"/>
              </a:ext>
            </a:extLst>
          </p:cNvPr>
          <p:cNvSpPr/>
          <p:nvPr/>
        </p:nvSpPr>
        <p:spPr>
          <a:xfrm>
            <a:off x="2131782" y="424453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033F6900-06C8-479C-AA98-4DEBF2DBC1BA}"/>
              </a:ext>
            </a:extLst>
          </p:cNvPr>
          <p:cNvSpPr/>
          <p:nvPr/>
        </p:nvSpPr>
        <p:spPr>
          <a:xfrm>
            <a:off x="650603" y="6202931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DF72C856-78E0-41B9-B39F-1D70A6A535DD}"/>
              </a:ext>
            </a:extLst>
          </p:cNvPr>
          <p:cNvSpPr/>
          <p:nvPr/>
        </p:nvSpPr>
        <p:spPr>
          <a:xfrm>
            <a:off x="3393962" y="5195661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6" name="Ovale">
            <a:extLst>
              <a:ext uri="{FF2B5EF4-FFF2-40B4-BE49-F238E27FC236}">
                <a16:creationId xmlns:a16="http://schemas.microsoft.com/office/drawing/2014/main" id="{F90ADDBA-784F-42B4-AAB7-473EC56F7F87}"/>
              </a:ext>
            </a:extLst>
          </p:cNvPr>
          <p:cNvSpPr/>
          <p:nvPr/>
        </p:nvSpPr>
        <p:spPr>
          <a:xfrm>
            <a:off x="2114139" y="6417000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" name="Ovale">
            <a:extLst>
              <a:ext uri="{FF2B5EF4-FFF2-40B4-BE49-F238E27FC236}">
                <a16:creationId xmlns:a16="http://schemas.microsoft.com/office/drawing/2014/main" id="{BD58433E-4EEB-4B94-8D24-207C8ED90F4D}"/>
              </a:ext>
            </a:extLst>
          </p:cNvPr>
          <p:cNvSpPr/>
          <p:nvPr/>
        </p:nvSpPr>
        <p:spPr>
          <a:xfrm>
            <a:off x="661974" y="4213326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Ovale">
            <a:extLst>
              <a:ext uri="{FF2B5EF4-FFF2-40B4-BE49-F238E27FC236}">
                <a16:creationId xmlns:a16="http://schemas.microsoft.com/office/drawing/2014/main" id="{5B439CCF-E297-4C05-9D26-373557C370D5}"/>
              </a:ext>
            </a:extLst>
          </p:cNvPr>
          <p:cNvSpPr/>
          <p:nvPr/>
        </p:nvSpPr>
        <p:spPr>
          <a:xfrm>
            <a:off x="4757203" y="4876800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2242C805-46F8-4698-A616-E5D1896DAF6F}"/>
              </a:ext>
            </a:extLst>
          </p:cNvPr>
          <p:cNvSpPr/>
          <p:nvPr/>
        </p:nvSpPr>
        <p:spPr>
          <a:xfrm>
            <a:off x="2682655" y="2126859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" name="Ovale">
            <a:extLst>
              <a:ext uri="{FF2B5EF4-FFF2-40B4-BE49-F238E27FC236}">
                <a16:creationId xmlns:a16="http://schemas.microsoft.com/office/drawing/2014/main" id="{95E66BF3-659A-408F-BE86-B96CBCC8A112}"/>
              </a:ext>
            </a:extLst>
          </p:cNvPr>
          <p:cNvSpPr/>
          <p:nvPr/>
        </p:nvSpPr>
        <p:spPr>
          <a:xfrm>
            <a:off x="2682655" y="8481655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7B76C13-561E-4BF2-B0CA-348400D8F8A9}"/>
              </a:ext>
            </a:extLst>
          </p:cNvPr>
          <p:cNvCxnSpPr>
            <a:stCxn id="63" idx="6"/>
            <a:endCxn id="66" idx="2"/>
          </p:cNvCxnSpPr>
          <p:nvPr/>
        </p:nvCxnSpPr>
        <p:spPr>
          <a:xfrm>
            <a:off x="927720" y="6338039"/>
            <a:ext cx="1186419" cy="21406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2307C6DF-6A6C-4598-86F8-5A775059DA69}"/>
              </a:ext>
            </a:extLst>
          </p:cNvPr>
          <p:cNvCxnSpPr>
            <a:cxnSpLocks/>
            <a:stCxn id="66" idx="6"/>
            <a:endCxn id="69" idx="4"/>
          </p:cNvCxnSpPr>
          <p:nvPr/>
        </p:nvCxnSpPr>
        <p:spPr>
          <a:xfrm flipV="1">
            <a:off x="2391256" y="5147016"/>
            <a:ext cx="2504506" cy="140509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1EA3401D-1305-434F-B0DE-741931E5DE05}"/>
              </a:ext>
            </a:extLst>
          </p:cNvPr>
          <p:cNvCxnSpPr>
            <a:cxnSpLocks/>
            <a:stCxn id="69" idx="2"/>
            <a:endCxn id="65" idx="7"/>
          </p:cNvCxnSpPr>
          <p:nvPr/>
        </p:nvCxnSpPr>
        <p:spPr>
          <a:xfrm flipH="1">
            <a:off x="3630496" y="5011908"/>
            <a:ext cx="1126707" cy="22332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54B1E573-238F-4EDF-98BD-DDBC8C8C19BA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2309769" y="4043390"/>
            <a:ext cx="1124776" cy="119184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676BA5CB-5128-4AB6-AE6E-08DE8674D160}"/>
              </a:ext>
            </a:extLst>
          </p:cNvPr>
          <p:cNvCxnSpPr>
            <a:cxnSpLocks/>
            <a:stCxn id="68" idx="6"/>
          </p:cNvCxnSpPr>
          <p:nvPr/>
        </p:nvCxnSpPr>
        <p:spPr>
          <a:xfrm flipV="1">
            <a:off x="939091" y="4043390"/>
            <a:ext cx="1318443" cy="30504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CD031106-6B9D-416A-A35C-94C839011DE6}"/>
              </a:ext>
            </a:extLst>
          </p:cNvPr>
          <p:cNvCxnSpPr>
            <a:cxnSpLocks/>
            <a:endCxn id="60" idx="6"/>
          </p:cNvCxnSpPr>
          <p:nvPr/>
        </p:nvCxnSpPr>
        <p:spPr>
          <a:xfrm flipH="1" flipV="1">
            <a:off x="3486780" y="4379647"/>
            <a:ext cx="1283254" cy="336296"/>
          </a:xfrm>
          <a:prstGeom prst="straightConnector1">
            <a:avLst/>
          </a:prstGeom>
          <a:noFill/>
          <a:ln w="25400" cap="flat">
            <a:solidFill>
              <a:srgbClr val="00A2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6F1BF3AF-9ABF-49A9-85B9-0C3688641308}"/>
              </a:ext>
            </a:extLst>
          </p:cNvPr>
          <p:cNvCxnSpPr>
            <a:cxnSpLocks/>
            <a:stCxn id="60" idx="3"/>
            <a:endCxn id="59" idx="7"/>
          </p:cNvCxnSpPr>
          <p:nvPr/>
        </p:nvCxnSpPr>
        <p:spPr>
          <a:xfrm flipH="1">
            <a:off x="877224" y="4475183"/>
            <a:ext cx="2373022" cy="1374417"/>
          </a:xfrm>
          <a:prstGeom prst="straightConnector1">
            <a:avLst/>
          </a:prstGeom>
          <a:noFill/>
          <a:ln w="25400" cap="flat">
            <a:solidFill>
              <a:srgbClr val="00A2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E263CEF1-BF64-4797-84A9-7D09E3B1538D}"/>
              </a:ext>
            </a:extLst>
          </p:cNvPr>
          <p:cNvCxnSpPr>
            <a:cxnSpLocks/>
            <a:stCxn id="59" idx="6"/>
            <a:endCxn id="71" idx="2"/>
          </p:cNvCxnSpPr>
          <p:nvPr/>
        </p:nvCxnSpPr>
        <p:spPr>
          <a:xfrm flipV="1">
            <a:off x="917807" y="5674920"/>
            <a:ext cx="1079745" cy="270216"/>
          </a:xfrm>
          <a:prstGeom prst="straightConnector1">
            <a:avLst/>
          </a:prstGeom>
          <a:noFill/>
          <a:ln w="25400" cap="flat">
            <a:solidFill>
              <a:srgbClr val="00A2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EFC7D704-D838-45EA-B33A-76476F9AB7FB}"/>
              </a:ext>
            </a:extLst>
          </p:cNvPr>
          <p:cNvCxnSpPr>
            <a:cxnSpLocks/>
            <a:stCxn id="71" idx="5"/>
          </p:cNvCxnSpPr>
          <p:nvPr/>
        </p:nvCxnSpPr>
        <p:spPr>
          <a:xfrm>
            <a:off x="2234086" y="5770456"/>
            <a:ext cx="1147181" cy="1281231"/>
          </a:xfrm>
          <a:prstGeom prst="straightConnector1">
            <a:avLst/>
          </a:prstGeom>
          <a:noFill/>
          <a:ln w="25400" cap="flat">
            <a:solidFill>
              <a:srgbClr val="00A2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AC8E41B7-CB5C-4705-9B4E-1A64CB1E9630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3421696" y="6571753"/>
            <a:ext cx="1306519" cy="491509"/>
          </a:xfrm>
          <a:prstGeom prst="straightConnector1">
            <a:avLst/>
          </a:prstGeom>
          <a:noFill/>
          <a:ln w="25400" cap="flat">
            <a:solidFill>
              <a:srgbClr val="00A2FF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823E19F9-541B-4E3A-B2D6-7724A39F23A3}"/>
              </a:ext>
            </a:extLst>
          </p:cNvPr>
          <p:cNvCxnSpPr>
            <a:cxnSpLocks/>
            <a:stCxn id="140" idx="6"/>
            <a:endCxn id="141" idx="2"/>
          </p:cNvCxnSpPr>
          <p:nvPr/>
        </p:nvCxnSpPr>
        <p:spPr>
          <a:xfrm>
            <a:off x="927721" y="5021561"/>
            <a:ext cx="1069831" cy="271262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A6C1ADA6-81E2-4335-BF5D-CFE11E8E2C56}"/>
              </a:ext>
            </a:extLst>
          </p:cNvPr>
          <p:cNvCxnSpPr>
            <a:cxnSpLocks/>
            <a:stCxn id="141" idx="7"/>
          </p:cNvCxnSpPr>
          <p:nvPr/>
        </p:nvCxnSpPr>
        <p:spPr>
          <a:xfrm flipV="1">
            <a:off x="2234087" y="4078562"/>
            <a:ext cx="1187609" cy="1118725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E03B09CF-97B5-4F1B-BDED-088FE07E9542}"/>
              </a:ext>
            </a:extLst>
          </p:cNvPr>
          <p:cNvCxnSpPr>
            <a:cxnSpLocks/>
            <a:stCxn id="137" idx="2"/>
            <a:endCxn id="136" idx="6"/>
          </p:cNvCxnSpPr>
          <p:nvPr/>
        </p:nvCxnSpPr>
        <p:spPr>
          <a:xfrm flipH="1">
            <a:off x="3486781" y="6245271"/>
            <a:ext cx="1227000" cy="306837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4B06EE3E-F8A9-40DA-AE9C-B61088C80E74}"/>
              </a:ext>
            </a:extLst>
          </p:cNvPr>
          <p:cNvCxnSpPr>
            <a:cxnSpLocks/>
            <a:stCxn id="136" idx="2"/>
            <a:endCxn id="140" idx="5"/>
          </p:cNvCxnSpPr>
          <p:nvPr/>
        </p:nvCxnSpPr>
        <p:spPr>
          <a:xfrm flipH="1" flipV="1">
            <a:off x="887138" y="5117097"/>
            <a:ext cx="2322525" cy="1435011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D6EA9167-AD0C-4879-904B-899140803F33}"/>
              </a:ext>
            </a:extLst>
          </p:cNvPr>
          <p:cNvCxnSpPr>
            <a:cxnSpLocks/>
            <a:stCxn id="64" idx="2"/>
          </p:cNvCxnSpPr>
          <p:nvPr/>
        </p:nvCxnSpPr>
        <p:spPr>
          <a:xfrm flipH="1" flipV="1">
            <a:off x="3524001" y="4035992"/>
            <a:ext cx="1229915" cy="351572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61B7AAE4-BEFE-4845-8B00-6BA7F1D1C37F}"/>
              </a:ext>
            </a:extLst>
          </p:cNvPr>
          <p:cNvCxnSpPr>
            <a:cxnSpLocks/>
            <a:stCxn id="138" idx="6"/>
            <a:endCxn id="144" idx="2"/>
          </p:cNvCxnSpPr>
          <p:nvPr/>
        </p:nvCxnSpPr>
        <p:spPr>
          <a:xfrm flipV="1">
            <a:off x="939091" y="4379647"/>
            <a:ext cx="1192691" cy="33251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0" name="Connecteur droit avec flèche 119">
            <a:extLst>
              <a:ext uri="{FF2B5EF4-FFF2-40B4-BE49-F238E27FC236}">
                <a16:creationId xmlns:a16="http://schemas.microsoft.com/office/drawing/2014/main" id="{480EBDB9-802A-4CDB-848C-88A33F73FFEB}"/>
              </a:ext>
            </a:extLst>
          </p:cNvPr>
          <p:cNvCxnSpPr>
            <a:cxnSpLocks/>
            <a:stCxn id="144" idx="5"/>
            <a:endCxn id="139" idx="2"/>
          </p:cNvCxnSpPr>
          <p:nvPr/>
        </p:nvCxnSpPr>
        <p:spPr>
          <a:xfrm>
            <a:off x="2368316" y="4475183"/>
            <a:ext cx="2363497" cy="146995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7D6B77D0-3020-4747-B579-9DA44FB56CA0}"/>
              </a:ext>
            </a:extLst>
          </p:cNvPr>
          <p:cNvCxnSpPr>
            <a:cxnSpLocks/>
            <a:stCxn id="135" idx="3"/>
          </p:cNvCxnSpPr>
          <p:nvPr/>
        </p:nvCxnSpPr>
        <p:spPr>
          <a:xfrm flipH="1">
            <a:off x="2172686" y="5770456"/>
            <a:ext cx="1261859" cy="127009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F59B2DFD-C52D-43C0-93D7-3A8B3B6242C3}"/>
              </a:ext>
            </a:extLst>
          </p:cNvPr>
          <p:cNvCxnSpPr>
            <a:cxnSpLocks/>
            <a:stCxn id="133" idx="6"/>
          </p:cNvCxnSpPr>
          <p:nvPr/>
        </p:nvCxnSpPr>
        <p:spPr>
          <a:xfrm>
            <a:off x="948870" y="6656911"/>
            <a:ext cx="1231938" cy="38363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B845AE4F-C231-4844-9748-CA7542BA2B12}"/>
              </a:ext>
            </a:extLst>
          </p:cNvPr>
          <p:cNvCxnSpPr>
            <a:cxnSpLocks/>
            <a:stCxn id="139" idx="2"/>
            <a:endCxn id="135" idx="5"/>
          </p:cNvCxnSpPr>
          <p:nvPr/>
        </p:nvCxnSpPr>
        <p:spPr>
          <a:xfrm flipH="1" flipV="1">
            <a:off x="3630496" y="5770456"/>
            <a:ext cx="1101317" cy="17468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3" name="Image" descr="Image">
            <a:extLst>
              <a:ext uri="{FF2B5EF4-FFF2-40B4-BE49-F238E27FC236}">
                <a16:creationId xmlns:a16="http://schemas.microsoft.com/office/drawing/2014/main" id="{0A75894E-067D-41A9-A77B-78ED68A63A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96430" y="4065925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45" name="Image" descr="Image">
            <a:extLst>
              <a:ext uri="{FF2B5EF4-FFF2-40B4-BE49-F238E27FC236}">
                <a16:creationId xmlns:a16="http://schemas.microsoft.com/office/drawing/2014/main" id="{EF2CCDA7-AEDB-49EC-BD39-9D6A4CF7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62673" y="3965734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46" name="Image" descr="Image">
            <a:extLst>
              <a:ext uri="{FF2B5EF4-FFF2-40B4-BE49-F238E27FC236}">
                <a16:creationId xmlns:a16="http://schemas.microsoft.com/office/drawing/2014/main" id="{188DC012-75BE-405B-9B21-64138D3AD7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10510" y="3968996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47" name="Image" descr="Image">
            <a:extLst>
              <a:ext uri="{FF2B5EF4-FFF2-40B4-BE49-F238E27FC236}">
                <a16:creationId xmlns:a16="http://schemas.microsoft.com/office/drawing/2014/main" id="{6B933530-AFF7-4DA5-9F9D-C281A8E152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75877" y="4079152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48" name="Image" descr="Image">
            <a:extLst>
              <a:ext uri="{FF2B5EF4-FFF2-40B4-BE49-F238E27FC236}">
                <a16:creationId xmlns:a16="http://schemas.microsoft.com/office/drawing/2014/main" id="{6330B1DB-277C-4457-BD72-470833C351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75877" y="6506497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49" name="Image" descr="Image">
            <a:extLst>
              <a:ext uri="{FF2B5EF4-FFF2-40B4-BE49-F238E27FC236}">
                <a16:creationId xmlns:a16="http://schemas.microsoft.com/office/drawing/2014/main" id="{2C62BE3C-3218-4FAC-9CD7-378A564501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79493" y="6642557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50" name="Image" descr="Image">
            <a:extLst>
              <a:ext uri="{FF2B5EF4-FFF2-40B4-BE49-F238E27FC236}">
                <a16:creationId xmlns:a16="http://schemas.microsoft.com/office/drawing/2014/main" id="{11906F3F-6D4A-4890-90EB-84323D4FA5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78208" y="6656911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51" name="Image" descr="Image">
            <a:extLst>
              <a:ext uri="{FF2B5EF4-FFF2-40B4-BE49-F238E27FC236}">
                <a16:creationId xmlns:a16="http://schemas.microsoft.com/office/drawing/2014/main" id="{431382BB-C87A-4182-8C86-411FF82DAA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03017" y="6455795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7579155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VITESSE LUD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5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5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technique de passe longue aérienne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20H-20H15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09/12/2020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20+2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021092"/>
              </p:ext>
            </p:extLst>
          </p:nvPr>
        </p:nvGraphicFramePr>
        <p:xfrm>
          <a:off x="5298456" y="6664923"/>
          <a:ext cx="7185950" cy="170405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ENZO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LEONEL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NOA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UGO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7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224268"/>
              </p:ext>
            </p:extLst>
          </p:nvPr>
        </p:nvGraphicFramePr>
        <p:xfrm>
          <a:off x="5298456" y="2743200"/>
          <a:ext cx="7185948" cy="375223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Attraper chasuble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Jaune vs Bleu / Rouge vs Noir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Chasuble accroché short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Annonce couleur coupelle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1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Voix qui compte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1" u="none" dirty="0">
                          <a:solidFill>
                            <a:schemeClr val="tx1"/>
                          </a:solidFill>
                          <a:sym typeface="Helvetica Neue"/>
                        </a:rPr>
                        <a:t>Coupelle qui compte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1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Paire / impaire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133" name="Ovale">
            <a:extLst>
              <a:ext uri="{FF2B5EF4-FFF2-40B4-BE49-F238E27FC236}">
                <a16:creationId xmlns:a16="http://schemas.microsoft.com/office/drawing/2014/main" id="{E630C748-F73E-4AD4-8D17-F75DDFE0603B}"/>
              </a:ext>
            </a:extLst>
          </p:cNvPr>
          <p:cNvSpPr/>
          <p:nvPr/>
        </p:nvSpPr>
        <p:spPr>
          <a:xfrm>
            <a:off x="2696498" y="383540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2696542" y="3442602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2242C805-46F8-4698-A616-E5D1896DAF6F}"/>
              </a:ext>
            </a:extLst>
          </p:cNvPr>
          <p:cNvSpPr/>
          <p:nvPr/>
        </p:nvSpPr>
        <p:spPr>
          <a:xfrm>
            <a:off x="2674454" y="2902602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" name="Ovale">
            <a:extLst>
              <a:ext uri="{FF2B5EF4-FFF2-40B4-BE49-F238E27FC236}">
                <a16:creationId xmlns:a16="http://schemas.microsoft.com/office/drawing/2014/main" id="{95E66BF3-659A-408F-BE86-B96CBCC8A112}"/>
              </a:ext>
            </a:extLst>
          </p:cNvPr>
          <p:cNvSpPr/>
          <p:nvPr/>
        </p:nvSpPr>
        <p:spPr>
          <a:xfrm>
            <a:off x="2049440" y="2902602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4B766BC-AC61-4F9F-8ADA-B304A0D540A3}"/>
              </a:ext>
            </a:extLst>
          </p:cNvPr>
          <p:cNvSpPr/>
          <p:nvPr/>
        </p:nvSpPr>
        <p:spPr>
          <a:xfrm>
            <a:off x="1205654" y="3292623"/>
            <a:ext cx="197889" cy="18934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7" name="Ovale">
            <a:extLst>
              <a:ext uri="{FF2B5EF4-FFF2-40B4-BE49-F238E27FC236}">
                <a16:creationId xmlns:a16="http://schemas.microsoft.com/office/drawing/2014/main" id="{BA730BF7-0665-4805-8ED7-B258CA80CC50}"/>
              </a:ext>
            </a:extLst>
          </p:cNvPr>
          <p:cNvSpPr/>
          <p:nvPr/>
        </p:nvSpPr>
        <p:spPr>
          <a:xfrm>
            <a:off x="2703616" y="463291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" name="Ovale">
            <a:extLst>
              <a:ext uri="{FF2B5EF4-FFF2-40B4-BE49-F238E27FC236}">
                <a16:creationId xmlns:a16="http://schemas.microsoft.com/office/drawing/2014/main" id="{F0B689F5-9F1A-4155-A5CB-5613C94B373E}"/>
              </a:ext>
            </a:extLst>
          </p:cNvPr>
          <p:cNvSpPr/>
          <p:nvPr/>
        </p:nvSpPr>
        <p:spPr>
          <a:xfrm>
            <a:off x="2703660" y="4240109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2E39E7C9-80F6-458A-9B5D-42846362ABE2}"/>
              </a:ext>
            </a:extLst>
          </p:cNvPr>
          <p:cNvSpPr/>
          <p:nvPr/>
        </p:nvSpPr>
        <p:spPr>
          <a:xfrm>
            <a:off x="2703616" y="548065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" name="Ovale">
            <a:extLst>
              <a:ext uri="{FF2B5EF4-FFF2-40B4-BE49-F238E27FC236}">
                <a16:creationId xmlns:a16="http://schemas.microsoft.com/office/drawing/2014/main" id="{647AA902-4D15-48AB-B83E-2D38412EFB39}"/>
              </a:ext>
            </a:extLst>
          </p:cNvPr>
          <p:cNvSpPr/>
          <p:nvPr/>
        </p:nvSpPr>
        <p:spPr>
          <a:xfrm>
            <a:off x="2703660" y="5087852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" name="Ovale">
            <a:extLst>
              <a:ext uri="{FF2B5EF4-FFF2-40B4-BE49-F238E27FC236}">
                <a16:creationId xmlns:a16="http://schemas.microsoft.com/office/drawing/2014/main" id="{8FF4E7FB-B62D-4E8B-8FF0-8C983E1CF3E6}"/>
              </a:ext>
            </a:extLst>
          </p:cNvPr>
          <p:cNvSpPr/>
          <p:nvPr/>
        </p:nvSpPr>
        <p:spPr>
          <a:xfrm>
            <a:off x="2703616" y="627292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" name="Ovale">
            <a:extLst>
              <a:ext uri="{FF2B5EF4-FFF2-40B4-BE49-F238E27FC236}">
                <a16:creationId xmlns:a16="http://schemas.microsoft.com/office/drawing/2014/main" id="{98C89E3E-8255-4460-9B56-4C7E5CF7E6AE}"/>
              </a:ext>
            </a:extLst>
          </p:cNvPr>
          <p:cNvSpPr/>
          <p:nvPr/>
        </p:nvSpPr>
        <p:spPr>
          <a:xfrm>
            <a:off x="2703660" y="588012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4" name="Ovale">
            <a:extLst>
              <a:ext uri="{FF2B5EF4-FFF2-40B4-BE49-F238E27FC236}">
                <a16:creationId xmlns:a16="http://schemas.microsoft.com/office/drawing/2014/main" id="{2231EEFF-46F0-498B-97D1-9FB02CB909CC}"/>
              </a:ext>
            </a:extLst>
          </p:cNvPr>
          <p:cNvSpPr/>
          <p:nvPr/>
        </p:nvSpPr>
        <p:spPr>
          <a:xfrm>
            <a:off x="2696498" y="707843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Ovale">
            <a:extLst>
              <a:ext uri="{FF2B5EF4-FFF2-40B4-BE49-F238E27FC236}">
                <a16:creationId xmlns:a16="http://schemas.microsoft.com/office/drawing/2014/main" id="{24F39081-707F-41C0-8507-78B6CFB21F6C}"/>
              </a:ext>
            </a:extLst>
          </p:cNvPr>
          <p:cNvSpPr/>
          <p:nvPr/>
        </p:nvSpPr>
        <p:spPr>
          <a:xfrm>
            <a:off x="2696542" y="6685628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Ovale">
            <a:extLst>
              <a:ext uri="{FF2B5EF4-FFF2-40B4-BE49-F238E27FC236}">
                <a16:creationId xmlns:a16="http://schemas.microsoft.com/office/drawing/2014/main" id="{5F5DA8BC-0A45-443A-A499-C6B02C37103B}"/>
              </a:ext>
            </a:extLst>
          </p:cNvPr>
          <p:cNvSpPr/>
          <p:nvPr/>
        </p:nvSpPr>
        <p:spPr>
          <a:xfrm>
            <a:off x="2044661" y="3835406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" name="Ovale">
            <a:extLst>
              <a:ext uri="{FF2B5EF4-FFF2-40B4-BE49-F238E27FC236}">
                <a16:creationId xmlns:a16="http://schemas.microsoft.com/office/drawing/2014/main" id="{AFE93F37-E428-496D-8124-8BB81C68F422}"/>
              </a:ext>
            </a:extLst>
          </p:cNvPr>
          <p:cNvSpPr/>
          <p:nvPr/>
        </p:nvSpPr>
        <p:spPr>
          <a:xfrm>
            <a:off x="2044705" y="3442602"/>
            <a:ext cx="277118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3" name="Ovale">
            <a:extLst>
              <a:ext uri="{FF2B5EF4-FFF2-40B4-BE49-F238E27FC236}">
                <a16:creationId xmlns:a16="http://schemas.microsoft.com/office/drawing/2014/main" id="{A663C92F-3733-4366-855A-EA6C0AB3535A}"/>
              </a:ext>
            </a:extLst>
          </p:cNvPr>
          <p:cNvSpPr/>
          <p:nvPr/>
        </p:nvSpPr>
        <p:spPr>
          <a:xfrm>
            <a:off x="2051779" y="4632913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6" name="Ovale">
            <a:extLst>
              <a:ext uri="{FF2B5EF4-FFF2-40B4-BE49-F238E27FC236}">
                <a16:creationId xmlns:a16="http://schemas.microsoft.com/office/drawing/2014/main" id="{49BAC1C3-88BE-4522-9E51-91684919864B}"/>
              </a:ext>
            </a:extLst>
          </p:cNvPr>
          <p:cNvSpPr/>
          <p:nvPr/>
        </p:nvSpPr>
        <p:spPr>
          <a:xfrm>
            <a:off x="2051823" y="4240109"/>
            <a:ext cx="277118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Ovale">
            <a:extLst>
              <a:ext uri="{FF2B5EF4-FFF2-40B4-BE49-F238E27FC236}">
                <a16:creationId xmlns:a16="http://schemas.microsoft.com/office/drawing/2014/main" id="{37C3DE69-0A23-4494-A2D9-337B90751AE0}"/>
              </a:ext>
            </a:extLst>
          </p:cNvPr>
          <p:cNvSpPr/>
          <p:nvPr/>
        </p:nvSpPr>
        <p:spPr>
          <a:xfrm>
            <a:off x="2051779" y="5480656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0757322D-19FC-46B9-95D1-B88DD72F13D8}"/>
              </a:ext>
            </a:extLst>
          </p:cNvPr>
          <p:cNvSpPr/>
          <p:nvPr/>
        </p:nvSpPr>
        <p:spPr>
          <a:xfrm>
            <a:off x="2051823" y="5087852"/>
            <a:ext cx="277118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512FF71D-1FEB-47F4-830B-EF198EED5559}"/>
              </a:ext>
            </a:extLst>
          </p:cNvPr>
          <p:cNvSpPr/>
          <p:nvPr/>
        </p:nvSpPr>
        <p:spPr>
          <a:xfrm>
            <a:off x="2051779" y="627292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4D3A048D-02B3-41B8-B512-E4EA68387973}"/>
              </a:ext>
            </a:extLst>
          </p:cNvPr>
          <p:cNvSpPr/>
          <p:nvPr/>
        </p:nvSpPr>
        <p:spPr>
          <a:xfrm>
            <a:off x="2051823" y="5880120"/>
            <a:ext cx="277118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Ovale">
            <a:extLst>
              <a:ext uri="{FF2B5EF4-FFF2-40B4-BE49-F238E27FC236}">
                <a16:creationId xmlns:a16="http://schemas.microsoft.com/office/drawing/2014/main" id="{AE8FC603-E940-491B-854E-6521636FF18F}"/>
              </a:ext>
            </a:extLst>
          </p:cNvPr>
          <p:cNvSpPr/>
          <p:nvPr/>
        </p:nvSpPr>
        <p:spPr>
          <a:xfrm>
            <a:off x="2044661" y="7078432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51F10785-857B-4098-9DCB-86ED91F55E7D}"/>
              </a:ext>
            </a:extLst>
          </p:cNvPr>
          <p:cNvSpPr/>
          <p:nvPr/>
        </p:nvSpPr>
        <p:spPr>
          <a:xfrm>
            <a:off x="2044705" y="6685628"/>
            <a:ext cx="277118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E22D74B3-41F7-4902-818E-D5036743B007}"/>
              </a:ext>
            </a:extLst>
          </p:cNvPr>
          <p:cNvSpPr/>
          <p:nvPr/>
        </p:nvSpPr>
        <p:spPr>
          <a:xfrm>
            <a:off x="1205654" y="3553410"/>
            <a:ext cx="197889" cy="189346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5B65FC28-E845-4BE9-8AAD-610821376D6F}"/>
              </a:ext>
            </a:extLst>
          </p:cNvPr>
          <p:cNvSpPr/>
          <p:nvPr/>
        </p:nvSpPr>
        <p:spPr>
          <a:xfrm>
            <a:off x="1205654" y="3750162"/>
            <a:ext cx="197889" cy="18934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4C616BAE-0E35-4B2D-90B8-A9D1EB6223A0}"/>
              </a:ext>
            </a:extLst>
          </p:cNvPr>
          <p:cNvSpPr/>
          <p:nvPr/>
        </p:nvSpPr>
        <p:spPr>
          <a:xfrm>
            <a:off x="1205654" y="4010949"/>
            <a:ext cx="197889" cy="189346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E5259E8D-62C3-42C9-B4CF-B8EE2423AC23}"/>
              </a:ext>
            </a:extLst>
          </p:cNvPr>
          <p:cNvSpPr/>
          <p:nvPr/>
        </p:nvSpPr>
        <p:spPr>
          <a:xfrm>
            <a:off x="1205654" y="4194331"/>
            <a:ext cx="197889" cy="18934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D9582E4D-35C3-4EF7-A2B2-0767CBDECD81}"/>
              </a:ext>
            </a:extLst>
          </p:cNvPr>
          <p:cNvSpPr/>
          <p:nvPr/>
        </p:nvSpPr>
        <p:spPr>
          <a:xfrm>
            <a:off x="1205654" y="4455118"/>
            <a:ext cx="197889" cy="189346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330E7B0-DC14-4F16-BADD-06386B61B0CB}"/>
              </a:ext>
            </a:extLst>
          </p:cNvPr>
          <p:cNvSpPr/>
          <p:nvPr/>
        </p:nvSpPr>
        <p:spPr>
          <a:xfrm>
            <a:off x="1205654" y="4616013"/>
            <a:ext cx="197889" cy="18934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A0E622-2752-45DE-9FE1-C5067A220E08}"/>
              </a:ext>
            </a:extLst>
          </p:cNvPr>
          <p:cNvSpPr/>
          <p:nvPr/>
        </p:nvSpPr>
        <p:spPr>
          <a:xfrm>
            <a:off x="1205654" y="4876800"/>
            <a:ext cx="197889" cy="189346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3EE08B54-E1E3-4973-809A-27D06AADA29E}"/>
              </a:ext>
            </a:extLst>
          </p:cNvPr>
          <p:cNvSpPr/>
          <p:nvPr/>
        </p:nvSpPr>
        <p:spPr>
          <a:xfrm>
            <a:off x="1224496" y="5026982"/>
            <a:ext cx="197889" cy="18934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1B9B295F-996B-4B73-892B-DC270B07E616}"/>
              </a:ext>
            </a:extLst>
          </p:cNvPr>
          <p:cNvSpPr/>
          <p:nvPr/>
        </p:nvSpPr>
        <p:spPr>
          <a:xfrm>
            <a:off x="1224496" y="5287769"/>
            <a:ext cx="197889" cy="189346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1B86E741-A570-42E6-BEEE-7CD114F1F880}"/>
              </a:ext>
            </a:extLst>
          </p:cNvPr>
          <p:cNvSpPr/>
          <p:nvPr/>
        </p:nvSpPr>
        <p:spPr>
          <a:xfrm>
            <a:off x="1239040" y="5429987"/>
            <a:ext cx="197889" cy="18934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A9F7CC7E-B7D4-471A-A9F4-DF3F649D3104}"/>
              </a:ext>
            </a:extLst>
          </p:cNvPr>
          <p:cNvSpPr/>
          <p:nvPr/>
        </p:nvSpPr>
        <p:spPr>
          <a:xfrm>
            <a:off x="1239040" y="5690774"/>
            <a:ext cx="197889" cy="189346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9377C78B-7ABB-4615-8BF9-DCCE6808B836}"/>
              </a:ext>
            </a:extLst>
          </p:cNvPr>
          <p:cNvSpPr/>
          <p:nvPr/>
        </p:nvSpPr>
        <p:spPr>
          <a:xfrm>
            <a:off x="1235096" y="5839845"/>
            <a:ext cx="197889" cy="18934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E2FAF2D9-83B6-45F1-A608-77BB3095DAB8}"/>
              </a:ext>
            </a:extLst>
          </p:cNvPr>
          <p:cNvSpPr/>
          <p:nvPr/>
        </p:nvSpPr>
        <p:spPr>
          <a:xfrm>
            <a:off x="1235096" y="6100632"/>
            <a:ext cx="197889" cy="189346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F59539B4-D71E-4654-8B29-9C8DF5EC829D}"/>
              </a:ext>
            </a:extLst>
          </p:cNvPr>
          <p:cNvSpPr/>
          <p:nvPr/>
        </p:nvSpPr>
        <p:spPr>
          <a:xfrm>
            <a:off x="1234018" y="6234239"/>
            <a:ext cx="197889" cy="18934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53AB6515-98F0-4A02-8926-8E6698125FCA}"/>
              </a:ext>
            </a:extLst>
          </p:cNvPr>
          <p:cNvSpPr/>
          <p:nvPr/>
        </p:nvSpPr>
        <p:spPr>
          <a:xfrm>
            <a:off x="1234018" y="6495026"/>
            <a:ext cx="197889" cy="189346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94108417-E96F-4080-997E-4E14707D511C}"/>
              </a:ext>
            </a:extLst>
          </p:cNvPr>
          <p:cNvSpPr/>
          <p:nvPr/>
        </p:nvSpPr>
        <p:spPr>
          <a:xfrm>
            <a:off x="1275203" y="6631559"/>
            <a:ext cx="197889" cy="18934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92DCEA0C-493C-42A4-AF95-E926E4B70AA2}"/>
              </a:ext>
            </a:extLst>
          </p:cNvPr>
          <p:cNvSpPr/>
          <p:nvPr/>
        </p:nvSpPr>
        <p:spPr>
          <a:xfrm>
            <a:off x="1275203" y="6892346"/>
            <a:ext cx="197889" cy="189346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8778A937-FCA0-4404-8F66-133D48BD1D84}"/>
              </a:ext>
            </a:extLst>
          </p:cNvPr>
          <p:cNvSpPr/>
          <p:nvPr/>
        </p:nvSpPr>
        <p:spPr>
          <a:xfrm>
            <a:off x="1284424" y="7048358"/>
            <a:ext cx="197889" cy="18934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7A1A9609-A55F-4A74-846C-7B2E8528F239}"/>
              </a:ext>
            </a:extLst>
          </p:cNvPr>
          <p:cNvSpPr/>
          <p:nvPr/>
        </p:nvSpPr>
        <p:spPr>
          <a:xfrm>
            <a:off x="1284424" y="7309145"/>
            <a:ext cx="197889" cy="189346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3436C8F1-D93C-4CA4-A739-3102479C0BB3}"/>
              </a:ext>
            </a:extLst>
          </p:cNvPr>
          <p:cNvSpPr/>
          <p:nvPr/>
        </p:nvSpPr>
        <p:spPr>
          <a:xfrm>
            <a:off x="1185479" y="2822231"/>
            <a:ext cx="197889" cy="189346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09388A73-C876-4081-9603-07F951D09CBF}"/>
              </a:ext>
            </a:extLst>
          </p:cNvPr>
          <p:cNvSpPr/>
          <p:nvPr/>
        </p:nvSpPr>
        <p:spPr>
          <a:xfrm>
            <a:off x="1185479" y="3083018"/>
            <a:ext cx="197889" cy="189346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DDA40D7-12A3-4B1B-AD0B-C4CAB5C45ABF}"/>
              </a:ext>
            </a:extLst>
          </p:cNvPr>
          <p:cNvCxnSpPr>
            <a:stCxn id="79" idx="2"/>
            <a:endCxn id="2" idx="2"/>
          </p:cNvCxnSpPr>
          <p:nvPr/>
        </p:nvCxnSpPr>
        <p:spPr>
          <a:xfrm flipH="1" flipV="1">
            <a:off x="1205654" y="3387296"/>
            <a:ext cx="839051" cy="19041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dash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517497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9283</TotalTime>
  <Words>467</Words>
  <Application>Microsoft Office PowerPoint</Application>
  <PresentationFormat>Personnalisé</PresentationFormat>
  <Paragraphs>242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1366</cp:revision>
  <cp:lastPrinted>2020-12-02T13:51:46Z</cp:lastPrinted>
  <dcterms:modified xsi:type="dcterms:W3CDTF">2020-12-09T12:58:29Z</dcterms:modified>
</cp:coreProperties>
</file>