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2" r:id="rId2"/>
    <p:sldId id="313" r:id="rId3"/>
    <p:sldId id="315" r:id="rId4"/>
    <p:sldId id="314" r:id="rId5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33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75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82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06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470314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861111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18H45-19H05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04/12/2020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30851"/>
              </p:ext>
            </p:extLst>
          </p:nvPr>
        </p:nvGraphicFramePr>
        <p:xfrm>
          <a:off x="5298456" y="6733286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437734"/>
              </p:ext>
            </p:extLst>
          </p:nvPr>
        </p:nvGraphicFramePr>
        <p:xfrm>
          <a:off x="5298456" y="2743200"/>
          <a:ext cx="7185948" cy="399573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Préparer corps effort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4 grp 5 joueurs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Un ballon / grp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Adaptatif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 Gamme </a:t>
                      </a:r>
                      <a:r>
                        <a:rPr lang="fr-FR" b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atlhé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– 2tchs – 1 tchs – Une/deux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Être en </a:t>
                      </a:r>
                      <a:r>
                        <a:rPr lang="fr-FR" b="0" u="none" dirty="0" err="1">
                          <a:solidFill>
                            <a:srgbClr val="FF0000"/>
                          </a:solidFill>
                          <a:sym typeface="Helvetica Neue"/>
                        </a:rPr>
                        <a:t>mvment</a:t>
                      </a: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 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Prise infos lointaine 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Solution porteur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Coordination déplacement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0" name="Ovale">
            <a:extLst>
              <a:ext uri="{FF2B5EF4-FFF2-40B4-BE49-F238E27FC236}">
                <a16:creationId xmlns:a16="http://schemas.microsoft.com/office/drawing/2014/main" id="{B662B763-249A-4225-AF28-FBB2D4C94AF6}"/>
              </a:ext>
            </a:extLst>
          </p:cNvPr>
          <p:cNvSpPr/>
          <p:nvPr/>
        </p:nvSpPr>
        <p:spPr>
          <a:xfrm>
            <a:off x="1869395" y="7835097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EEF3D320-217F-45B3-A70A-4B3C3F6D9553}"/>
              </a:ext>
            </a:extLst>
          </p:cNvPr>
          <p:cNvSpPr/>
          <p:nvPr/>
        </p:nvSpPr>
        <p:spPr>
          <a:xfrm>
            <a:off x="3341342" y="6362362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6A427089-8055-4CF7-8D88-99702DE662A7}"/>
              </a:ext>
            </a:extLst>
          </p:cNvPr>
          <p:cNvSpPr/>
          <p:nvPr/>
        </p:nvSpPr>
        <p:spPr>
          <a:xfrm>
            <a:off x="3680645" y="6688633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1D33F405-B3E9-4C60-A948-BC0C503CF2DB}"/>
              </a:ext>
            </a:extLst>
          </p:cNvPr>
          <p:cNvSpPr/>
          <p:nvPr/>
        </p:nvSpPr>
        <p:spPr>
          <a:xfrm>
            <a:off x="3211392" y="7754682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3A7C9E37-9218-45EE-B139-C1F74EE11700}"/>
              </a:ext>
            </a:extLst>
          </p:cNvPr>
          <p:cNvSpPr/>
          <p:nvPr/>
        </p:nvSpPr>
        <p:spPr>
          <a:xfrm>
            <a:off x="2246858" y="6814209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1753945" y="6636199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2805464" y="681137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3723396" y="752782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2252951" y="635665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2123352" y="710463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3732727" y="597540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1892505" y="604349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3269037" y="713984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3211391" y="6061777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3F58FA4-4D9D-4A32-813F-8AC4BD8BB01F}"/>
              </a:ext>
            </a:extLst>
          </p:cNvPr>
          <p:cNvSpPr/>
          <p:nvPr/>
        </p:nvSpPr>
        <p:spPr>
          <a:xfrm>
            <a:off x="1649190" y="5877561"/>
            <a:ext cx="2447129" cy="2423329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2666906" y="783509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033F6900-06C8-479C-AA98-4DEBF2DBC1BA}"/>
              </a:ext>
            </a:extLst>
          </p:cNvPr>
          <p:cNvSpPr/>
          <p:nvPr/>
        </p:nvSpPr>
        <p:spPr>
          <a:xfrm>
            <a:off x="3680644" y="7101731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DF72C856-78E0-41B9-B39F-1D70A6A535DD}"/>
              </a:ext>
            </a:extLst>
          </p:cNvPr>
          <p:cNvSpPr/>
          <p:nvPr/>
        </p:nvSpPr>
        <p:spPr>
          <a:xfrm>
            <a:off x="1771599" y="7029102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" name="Ovale">
            <a:extLst>
              <a:ext uri="{FF2B5EF4-FFF2-40B4-BE49-F238E27FC236}">
                <a16:creationId xmlns:a16="http://schemas.microsoft.com/office/drawing/2014/main" id="{F90ADDBA-784F-42B4-AAB7-473EC56F7F87}"/>
              </a:ext>
            </a:extLst>
          </p:cNvPr>
          <p:cNvSpPr/>
          <p:nvPr/>
        </p:nvSpPr>
        <p:spPr>
          <a:xfrm>
            <a:off x="2762284" y="6196885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BD58433E-4EEB-4B94-8D24-207C8ED90F4D}"/>
              </a:ext>
            </a:extLst>
          </p:cNvPr>
          <p:cNvSpPr/>
          <p:nvPr/>
        </p:nvSpPr>
        <p:spPr>
          <a:xfrm>
            <a:off x="3208763" y="670698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5B439CCF-E297-4C05-9D26-373557C370D5}"/>
              </a:ext>
            </a:extLst>
          </p:cNvPr>
          <p:cNvSpPr/>
          <p:nvPr/>
        </p:nvSpPr>
        <p:spPr>
          <a:xfrm>
            <a:off x="2595637" y="7405710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332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ATELIER 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38050359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19H05-19H30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04/12/2020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74734"/>
              </p:ext>
            </p:extLst>
          </p:nvPr>
        </p:nvGraphicFramePr>
        <p:xfrm>
          <a:off x="5298456" y="6733286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BIX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224603"/>
              </p:ext>
            </p:extLst>
          </p:nvPr>
        </p:nvGraphicFramePr>
        <p:xfrm>
          <a:off x="5298456" y="2743200"/>
          <a:ext cx="7185948" cy="396424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Marquer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Variante 1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et suit – finition en 2 tchs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5min Circuit Gauche / 5min Circuit Gauche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Variante 2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et suit - finition en 2 tchs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5min Circuit Gauche / 5min Circuit Gauche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Passe claquée/dosée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Technique finition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Synchronisation passeur receveur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1960391" y="541534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3160276" y="723411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3197278" y="588242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2261910" y="588242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859977" y="6582402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4440879" y="658240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1455936" y="7205472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2113935" y="564635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3216111" y="561423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6880B643-615A-44E3-B2CA-65BA882E8399}"/>
              </a:ext>
            </a:extLst>
          </p:cNvPr>
          <p:cNvSpPr/>
          <p:nvPr/>
        </p:nvSpPr>
        <p:spPr>
          <a:xfrm>
            <a:off x="2682655" y="842844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717D091D-2020-4E7E-BC71-B11F4647E72C}"/>
              </a:ext>
            </a:extLst>
          </p:cNvPr>
          <p:cNvCxnSpPr>
            <a:cxnSpLocks/>
            <a:stCxn id="140" idx="7"/>
          </p:cNvCxnSpPr>
          <p:nvPr/>
        </p:nvCxnSpPr>
        <p:spPr>
          <a:xfrm flipV="1">
            <a:off x="1692471" y="6852618"/>
            <a:ext cx="330109" cy="392426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E50144A-90B3-484C-9F07-524DAC489763}"/>
              </a:ext>
            </a:extLst>
          </p:cNvPr>
          <p:cNvCxnSpPr>
            <a:cxnSpLocks/>
            <a:stCxn id="133" idx="7"/>
          </p:cNvCxnSpPr>
          <p:nvPr/>
        </p:nvCxnSpPr>
        <p:spPr>
          <a:xfrm flipV="1">
            <a:off x="3396810" y="7091230"/>
            <a:ext cx="424133" cy="182454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5CA00C3-68A8-43C6-BE20-AA791014AAD4}"/>
              </a:ext>
            </a:extLst>
          </p:cNvPr>
          <p:cNvCxnSpPr>
            <a:stCxn id="136" idx="3"/>
          </p:cNvCxnSpPr>
          <p:nvPr/>
        </p:nvCxnSpPr>
        <p:spPr>
          <a:xfrm flipH="1">
            <a:off x="2022580" y="6113072"/>
            <a:ext cx="279913" cy="73954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EA336CDD-B55A-4456-80E6-4038FAE992FE}"/>
              </a:ext>
            </a:extLst>
          </p:cNvPr>
          <p:cNvCxnSpPr>
            <a:cxnSpLocks/>
            <a:stCxn id="137" idx="5"/>
          </p:cNvCxnSpPr>
          <p:nvPr/>
        </p:nvCxnSpPr>
        <p:spPr>
          <a:xfrm>
            <a:off x="1096511" y="6813046"/>
            <a:ext cx="1140037" cy="431998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AFE47351-E1AD-45A9-96C3-DEDF2B94AE9E}"/>
              </a:ext>
            </a:extLst>
          </p:cNvPr>
          <p:cNvCxnSpPr>
            <a:cxnSpLocks/>
            <a:endCxn id="136" idx="5"/>
          </p:cNvCxnSpPr>
          <p:nvPr/>
        </p:nvCxnSpPr>
        <p:spPr>
          <a:xfrm flipV="1">
            <a:off x="2022578" y="6113072"/>
            <a:ext cx="475867" cy="82192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BF165943-1EB4-4604-8690-DA7B0C2C80CC}"/>
              </a:ext>
            </a:extLst>
          </p:cNvPr>
          <p:cNvCxnSpPr>
            <a:cxnSpLocks/>
          </p:cNvCxnSpPr>
          <p:nvPr/>
        </p:nvCxnSpPr>
        <p:spPr>
          <a:xfrm>
            <a:off x="2269369" y="7280474"/>
            <a:ext cx="286122" cy="139451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513CA130-5B9D-4078-91BE-79EB25D03BC9}"/>
              </a:ext>
            </a:extLst>
          </p:cNvPr>
          <p:cNvCxnSpPr>
            <a:cxnSpLocks/>
            <a:stCxn id="135" idx="5"/>
            <a:endCxn id="138" idx="1"/>
          </p:cNvCxnSpPr>
          <p:nvPr/>
        </p:nvCxnSpPr>
        <p:spPr>
          <a:xfrm>
            <a:off x="3433812" y="6113072"/>
            <a:ext cx="1047650" cy="50890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A6782CAD-1E76-43B6-8352-BFAAEC778136}"/>
              </a:ext>
            </a:extLst>
          </p:cNvPr>
          <p:cNvCxnSpPr>
            <a:cxnSpLocks/>
          </p:cNvCxnSpPr>
          <p:nvPr/>
        </p:nvCxnSpPr>
        <p:spPr>
          <a:xfrm flipH="1">
            <a:off x="2227540" y="6265472"/>
            <a:ext cx="227354" cy="9463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C2C33FB4-2741-4D72-AD47-8ED04F38C5CF}"/>
              </a:ext>
            </a:extLst>
          </p:cNvPr>
          <p:cNvCxnSpPr>
            <a:cxnSpLocks/>
            <a:stCxn id="138" idx="3"/>
          </p:cNvCxnSpPr>
          <p:nvPr/>
        </p:nvCxnSpPr>
        <p:spPr>
          <a:xfrm flipH="1">
            <a:off x="3820943" y="6813046"/>
            <a:ext cx="660519" cy="27818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2FE93D6E-9244-42D3-9894-FF4C0F9B4134}"/>
              </a:ext>
            </a:extLst>
          </p:cNvPr>
          <p:cNvCxnSpPr>
            <a:cxnSpLocks/>
          </p:cNvCxnSpPr>
          <p:nvPr/>
        </p:nvCxnSpPr>
        <p:spPr>
          <a:xfrm flipH="1">
            <a:off x="3243615" y="7115324"/>
            <a:ext cx="577328" cy="131312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52" name="ZoneTexte 1351">
            <a:extLst>
              <a:ext uri="{FF2B5EF4-FFF2-40B4-BE49-F238E27FC236}">
                <a16:creationId xmlns:a16="http://schemas.microsoft.com/office/drawing/2014/main" id="{78DC0345-B84F-4FC5-B210-9E8884E86165}"/>
              </a:ext>
            </a:extLst>
          </p:cNvPr>
          <p:cNvSpPr txBox="1"/>
          <p:nvPr/>
        </p:nvSpPr>
        <p:spPr>
          <a:xfrm>
            <a:off x="3825859" y="5648490"/>
            <a:ext cx="85778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</a:rPr>
              <a:t>V1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B87C477-F27A-4613-BE5C-110AE8C6D91A}"/>
              </a:ext>
            </a:extLst>
          </p:cNvPr>
          <p:cNvSpPr txBox="1"/>
          <p:nvPr/>
        </p:nvSpPr>
        <p:spPr>
          <a:xfrm>
            <a:off x="861445" y="5641148"/>
            <a:ext cx="85778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</a:rPr>
              <a:t>V2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660908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ATELIER 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1292408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19H30-19H55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04/12/2020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89508"/>
              </p:ext>
            </p:extLst>
          </p:nvPr>
        </p:nvGraphicFramePr>
        <p:xfrm>
          <a:off x="5309250" y="6717510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BIX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650215"/>
              </p:ext>
            </p:extLst>
          </p:nvPr>
        </p:nvGraphicFramePr>
        <p:xfrm>
          <a:off x="5298456" y="2743200"/>
          <a:ext cx="7185948" cy="396424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Marquer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et suit – compétition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Sens gauche / sens droite</a:t>
                      </a:r>
                      <a:endParaRPr lang="fr-FR" b="1" u="sng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Variante 1 : 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 tchs mini imposées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Variante 2: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Nbr </a:t>
                      </a:r>
                      <a:r>
                        <a:rPr lang="fr-FR" b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tch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libre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Variante 3: 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une deux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1" u="sng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Pompe perdant des variantes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Passe claquée/dosée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Technique finition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Synchronisation passeur receveur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5D9F460-7911-4737-B9C3-79C7D9124596}"/>
              </a:ext>
            </a:extLst>
          </p:cNvPr>
          <p:cNvSpPr/>
          <p:nvPr/>
        </p:nvSpPr>
        <p:spPr>
          <a:xfrm>
            <a:off x="777516" y="7779279"/>
            <a:ext cx="1282870" cy="938076"/>
          </a:xfrm>
          <a:prstGeom prst="rect">
            <a:avLst/>
          </a:prstGeom>
          <a:noFill/>
          <a:ln w="28575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135374A-9F80-4C1B-8AC6-0A346350ED43}"/>
              </a:ext>
            </a:extLst>
          </p:cNvPr>
          <p:cNvSpPr/>
          <p:nvPr/>
        </p:nvSpPr>
        <p:spPr>
          <a:xfrm>
            <a:off x="3602247" y="7767326"/>
            <a:ext cx="1282870" cy="938076"/>
          </a:xfrm>
          <a:prstGeom prst="rect">
            <a:avLst/>
          </a:prstGeom>
          <a:noFill/>
          <a:ln w="28575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Ovale">
            <a:extLst>
              <a:ext uri="{FF2B5EF4-FFF2-40B4-BE49-F238E27FC236}">
                <a16:creationId xmlns:a16="http://schemas.microsoft.com/office/drawing/2014/main" id="{D88C7146-B06F-4FB6-84AF-AE39C978E24C}"/>
              </a:ext>
            </a:extLst>
          </p:cNvPr>
          <p:cNvSpPr/>
          <p:nvPr/>
        </p:nvSpPr>
        <p:spPr>
          <a:xfrm>
            <a:off x="4746558" y="8617584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" name="Ovale">
            <a:extLst>
              <a:ext uri="{FF2B5EF4-FFF2-40B4-BE49-F238E27FC236}">
                <a16:creationId xmlns:a16="http://schemas.microsoft.com/office/drawing/2014/main" id="{36019857-B4D9-4B3D-973B-F7C021D57862}"/>
              </a:ext>
            </a:extLst>
          </p:cNvPr>
          <p:cNvSpPr/>
          <p:nvPr/>
        </p:nvSpPr>
        <p:spPr>
          <a:xfrm>
            <a:off x="3557697" y="8563552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B7E7C652-2652-4C3E-BD90-29D552F18F15}"/>
              </a:ext>
            </a:extLst>
          </p:cNvPr>
          <p:cNvSpPr/>
          <p:nvPr/>
        </p:nvSpPr>
        <p:spPr>
          <a:xfrm>
            <a:off x="4683641" y="7520569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FACCB63E-6EEE-4724-AE7C-8AE900D59B62}"/>
              </a:ext>
            </a:extLst>
          </p:cNvPr>
          <p:cNvSpPr/>
          <p:nvPr/>
        </p:nvSpPr>
        <p:spPr>
          <a:xfrm>
            <a:off x="3598387" y="7531479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244FD27F-6329-4D1A-B912-D05C64AF01A7}"/>
              </a:ext>
            </a:extLst>
          </p:cNvPr>
          <p:cNvSpPr/>
          <p:nvPr/>
        </p:nvSpPr>
        <p:spPr>
          <a:xfrm>
            <a:off x="3337672" y="8716403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4757089-EEE7-4CCD-A9A1-7B27AB5EDA27}"/>
              </a:ext>
            </a:extLst>
          </p:cNvPr>
          <p:cNvSpPr/>
          <p:nvPr/>
        </p:nvSpPr>
        <p:spPr>
          <a:xfrm>
            <a:off x="575081" y="8721133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E88290D9-8CBA-460C-8037-A8B70C244A09}"/>
              </a:ext>
            </a:extLst>
          </p:cNvPr>
          <p:cNvSpPr/>
          <p:nvPr/>
        </p:nvSpPr>
        <p:spPr>
          <a:xfrm>
            <a:off x="693191" y="7488790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5AE85E99-A8F5-43D3-AFBF-1B3E9BFEBE34}"/>
              </a:ext>
            </a:extLst>
          </p:cNvPr>
          <p:cNvSpPr/>
          <p:nvPr/>
        </p:nvSpPr>
        <p:spPr>
          <a:xfrm>
            <a:off x="1975376" y="8665438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" name="Ovale">
            <a:extLst>
              <a:ext uri="{FF2B5EF4-FFF2-40B4-BE49-F238E27FC236}">
                <a16:creationId xmlns:a16="http://schemas.microsoft.com/office/drawing/2014/main" id="{4B6ABEA7-9AC6-488E-86A0-AF6006C5D806}"/>
              </a:ext>
            </a:extLst>
          </p:cNvPr>
          <p:cNvSpPr/>
          <p:nvPr/>
        </p:nvSpPr>
        <p:spPr>
          <a:xfrm>
            <a:off x="1881387" y="7502839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880EF790-5942-49D9-BFC3-C1F00B8BBD01}"/>
              </a:ext>
            </a:extLst>
          </p:cNvPr>
          <p:cNvSpPr/>
          <p:nvPr/>
        </p:nvSpPr>
        <p:spPr>
          <a:xfrm>
            <a:off x="2223603" y="8748690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3944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ATELIER 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51073739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19H55-20H20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04/12/2020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/>
        </p:nvGraphicFramePr>
        <p:xfrm>
          <a:off x="5298456" y="6733286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C000"/>
                          </a:solidFill>
                          <a:sym typeface="Helvetica Neue"/>
                        </a:rPr>
                        <a:t>BIX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625119"/>
              </p:ext>
            </p:extLst>
          </p:nvPr>
        </p:nvGraphicFramePr>
        <p:xfrm>
          <a:off x="5298456" y="2743200"/>
          <a:ext cx="7185948" cy="396424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Marquer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Variante 1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et suit – Conduite frappe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5min Circuit Gauche / 5min Circuit Gauche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Variante 2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et suit - finition en 1 </a:t>
                      </a:r>
                      <a:r>
                        <a:rPr lang="fr-FR" b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tch</a:t>
                      </a: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5min Circuit Gauche / 5min Circuit Gauche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Passe claquée/dosée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Technique finition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Synchronisation passeur receveur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1178818" y="466332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4135152" y="352959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4218690" y="509112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1217947" y="494131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933196" y="336685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4218690" y="534526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1280413" y="522440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1182437" y="3352782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4140942" y="471216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6880B643-615A-44E3-B2CA-65BA882E8399}"/>
              </a:ext>
            </a:extLst>
          </p:cNvPr>
          <p:cNvSpPr/>
          <p:nvPr/>
        </p:nvSpPr>
        <p:spPr>
          <a:xfrm>
            <a:off x="2682655" y="842844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717D091D-2020-4E7E-BC71-B11F4647E72C}"/>
              </a:ext>
            </a:extLst>
          </p:cNvPr>
          <p:cNvCxnSpPr>
            <a:cxnSpLocks/>
          </p:cNvCxnSpPr>
          <p:nvPr/>
        </p:nvCxnSpPr>
        <p:spPr>
          <a:xfrm flipV="1">
            <a:off x="2155495" y="3651145"/>
            <a:ext cx="256935" cy="50531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5CA00C3-68A8-43C6-BE20-AA791014AAD4}"/>
              </a:ext>
            </a:extLst>
          </p:cNvPr>
          <p:cNvCxnSpPr>
            <a:cxnSpLocks/>
          </p:cNvCxnSpPr>
          <p:nvPr/>
        </p:nvCxnSpPr>
        <p:spPr>
          <a:xfrm flipV="1">
            <a:off x="3322846" y="3734336"/>
            <a:ext cx="714520" cy="37415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BF165943-1EB4-4604-8690-DA7B0C2C80CC}"/>
              </a:ext>
            </a:extLst>
          </p:cNvPr>
          <p:cNvCxnSpPr>
            <a:cxnSpLocks/>
          </p:cNvCxnSpPr>
          <p:nvPr/>
        </p:nvCxnSpPr>
        <p:spPr>
          <a:xfrm flipV="1">
            <a:off x="2340143" y="2288153"/>
            <a:ext cx="475972" cy="13367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52" name="ZoneTexte 1351">
            <a:extLst>
              <a:ext uri="{FF2B5EF4-FFF2-40B4-BE49-F238E27FC236}">
                <a16:creationId xmlns:a16="http://schemas.microsoft.com/office/drawing/2014/main" id="{78DC0345-B84F-4FC5-B210-9E8884E86165}"/>
              </a:ext>
            </a:extLst>
          </p:cNvPr>
          <p:cNvSpPr txBox="1"/>
          <p:nvPr/>
        </p:nvSpPr>
        <p:spPr>
          <a:xfrm>
            <a:off x="602144" y="2863924"/>
            <a:ext cx="85778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</a:rPr>
              <a:t>V2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B87C477-F27A-4613-BE5C-110AE8C6D91A}"/>
              </a:ext>
            </a:extLst>
          </p:cNvPr>
          <p:cNvSpPr txBox="1"/>
          <p:nvPr/>
        </p:nvSpPr>
        <p:spPr>
          <a:xfrm>
            <a:off x="4093868" y="2927792"/>
            <a:ext cx="85778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</a:rPr>
              <a:t>V1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7E8762E-6FDA-4A8C-BB13-240CD420F943}"/>
              </a:ext>
            </a:extLst>
          </p:cNvPr>
          <p:cNvSpPr/>
          <p:nvPr/>
        </p:nvSpPr>
        <p:spPr>
          <a:xfrm>
            <a:off x="4063194" y="4470115"/>
            <a:ext cx="155496" cy="1524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DB7BB0A0-8383-4205-B05A-0CD90191A4AD}"/>
              </a:ext>
            </a:extLst>
          </p:cNvPr>
          <p:cNvSpPr/>
          <p:nvPr/>
        </p:nvSpPr>
        <p:spPr>
          <a:xfrm>
            <a:off x="3781518" y="4180061"/>
            <a:ext cx="155496" cy="1524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50143DE1-A189-4C6E-B3E0-BB3C243F15A5}"/>
              </a:ext>
            </a:extLst>
          </p:cNvPr>
          <p:cNvSpPr/>
          <p:nvPr/>
        </p:nvSpPr>
        <p:spPr>
          <a:xfrm>
            <a:off x="3618172" y="4494859"/>
            <a:ext cx="155496" cy="1524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6280E1BC-49BB-496C-ADE8-B86781CEA3BF}"/>
              </a:ext>
            </a:extLst>
          </p:cNvPr>
          <p:cNvSpPr/>
          <p:nvPr/>
        </p:nvSpPr>
        <p:spPr>
          <a:xfrm>
            <a:off x="3349634" y="4194009"/>
            <a:ext cx="155496" cy="1524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92DC330-8FA2-4112-AB7F-238EDE5FCBA9}"/>
              </a:ext>
            </a:extLst>
          </p:cNvPr>
          <p:cNvSpPr/>
          <p:nvPr/>
        </p:nvSpPr>
        <p:spPr>
          <a:xfrm>
            <a:off x="1455936" y="4548355"/>
            <a:ext cx="155496" cy="1524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EE45DDA-7704-4EA5-9EA7-DE059AA5CD16}"/>
              </a:ext>
            </a:extLst>
          </p:cNvPr>
          <p:cNvSpPr/>
          <p:nvPr/>
        </p:nvSpPr>
        <p:spPr>
          <a:xfrm>
            <a:off x="1600699" y="4403080"/>
            <a:ext cx="155496" cy="1524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B9567CC3-24C0-4EBE-AEF0-4D4FE9318CBA}"/>
              </a:ext>
            </a:extLst>
          </p:cNvPr>
          <p:cNvSpPr/>
          <p:nvPr/>
        </p:nvSpPr>
        <p:spPr>
          <a:xfrm>
            <a:off x="1766944" y="4269350"/>
            <a:ext cx="155496" cy="1524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2C285865-C004-47CC-B780-569F5C999EAC}"/>
              </a:ext>
            </a:extLst>
          </p:cNvPr>
          <p:cNvSpPr/>
          <p:nvPr/>
        </p:nvSpPr>
        <p:spPr>
          <a:xfrm>
            <a:off x="1933189" y="4132817"/>
            <a:ext cx="155496" cy="1524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673BB5D0-D4D4-494C-9B8C-67ED1A76A306}"/>
              </a:ext>
            </a:extLst>
          </p:cNvPr>
          <p:cNvCxnSpPr>
            <a:cxnSpLocks/>
            <a:stCxn id="141" idx="5"/>
          </p:cNvCxnSpPr>
          <p:nvPr/>
        </p:nvCxnSpPr>
        <p:spPr>
          <a:xfrm>
            <a:off x="1418972" y="3583426"/>
            <a:ext cx="922573" cy="6771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3BE7CA1D-8266-44E0-A514-78FCDFE9DB4E}"/>
              </a:ext>
            </a:extLst>
          </p:cNvPr>
          <p:cNvCxnSpPr>
            <a:cxnSpLocks/>
          </p:cNvCxnSpPr>
          <p:nvPr/>
        </p:nvCxnSpPr>
        <p:spPr>
          <a:xfrm flipV="1">
            <a:off x="2128345" y="3699981"/>
            <a:ext cx="141024" cy="40002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404D93CB-5BE8-49CD-8847-BD8215AFC814}"/>
              </a:ext>
            </a:extLst>
          </p:cNvPr>
          <p:cNvSpPr/>
          <p:nvPr/>
        </p:nvSpPr>
        <p:spPr>
          <a:xfrm>
            <a:off x="1385455" y="4141487"/>
            <a:ext cx="803563" cy="569058"/>
          </a:xfrm>
          <a:custGeom>
            <a:avLst/>
            <a:gdLst>
              <a:gd name="connsiteX0" fmla="*/ 0 w 803563"/>
              <a:gd name="connsiteY0" fmla="*/ 569058 h 569058"/>
              <a:gd name="connsiteX1" fmla="*/ 110836 w 803563"/>
              <a:gd name="connsiteY1" fmla="*/ 333531 h 569058"/>
              <a:gd name="connsiteX2" fmla="*/ 249381 w 803563"/>
              <a:gd name="connsiteY2" fmla="*/ 430513 h 569058"/>
              <a:gd name="connsiteX3" fmla="*/ 471054 w 803563"/>
              <a:gd name="connsiteY3" fmla="*/ 472077 h 569058"/>
              <a:gd name="connsiteX4" fmla="*/ 346363 w 803563"/>
              <a:gd name="connsiteY4" fmla="*/ 222695 h 569058"/>
              <a:gd name="connsiteX5" fmla="*/ 318654 w 803563"/>
              <a:gd name="connsiteY5" fmla="*/ 84149 h 569058"/>
              <a:gd name="connsiteX6" fmla="*/ 471054 w 803563"/>
              <a:gd name="connsiteY6" fmla="*/ 1022 h 569058"/>
              <a:gd name="connsiteX7" fmla="*/ 637309 w 803563"/>
              <a:gd name="connsiteY7" fmla="*/ 139568 h 569058"/>
              <a:gd name="connsiteX8" fmla="*/ 803563 w 803563"/>
              <a:gd name="connsiteY8" fmla="*/ 28731 h 56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563" h="569058">
                <a:moveTo>
                  <a:pt x="0" y="569058"/>
                </a:moveTo>
                <a:cubicBezTo>
                  <a:pt x="34636" y="462840"/>
                  <a:pt x="69272" y="356622"/>
                  <a:pt x="110836" y="333531"/>
                </a:cubicBezTo>
                <a:cubicBezTo>
                  <a:pt x="152400" y="310440"/>
                  <a:pt x="189345" y="407422"/>
                  <a:pt x="249381" y="430513"/>
                </a:cubicBezTo>
                <a:cubicBezTo>
                  <a:pt x="309417" y="453604"/>
                  <a:pt x="454890" y="506713"/>
                  <a:pt x="471054" y="472077"/>
                </a:cubicBezTo>
                <a:cubicBezTo>
                  <a:pt x="487218" y="437441"/>
                  <a:pt x="371763" y="287350"/>
                  <a:pt x="346363" y="222695"/>
                </a:cubicBezTo>
                <a:cubicBezTo>
                  <a:pt x="320963" y="158040"/>
                  <a:pt x="297872" y="121094"/>
                  <a:pt x="318654" y="84149"/>
                </a:cubicBezTo>
                <a:cubicBezTo>
                  <a:pt x="339436" y="47204"/>
                  <a:pt x="417945" y="-8214"/>
                  <a:pt x="471054" y="1022"/>
                </a:cubicBezTo>
                <a:cubicBezTo>
                  <a:pt x="524163" y="10258"/>
                  <a:pt x="581891" y="134950"/>
                  <a:pt x="637309" y="139568"/>
                </a:cubicBezTo>
                <a:cubicBezTo>
                  <a:pt x="692727" y="144186"/>
                  <a:pt x="748145" y="86458"/>
                  <a:pt x="803563" y="28731"/>
                </a:cubicBezTo>
              </a:path>
            </a:pathLst>
          </a:custGeom>
          <a:noFill/>
          <a:ln w="28575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221A426D-89C3-4769-9399-B387DA3F8031}"/>
              </a:ext>
            </a:extLst>
          </p:cNvPr>
          <p:cNvSpPr/>
          <p:nvPr/>
        </p:nvSpPr>
        <p:spPr>
          <a:xfrm>
            <a:off x="3311008" y="4100945"/>
            <a:ext cx="1012431" cy="665019"/>
          </a:xfrm>
          <a:custGeom>
            <a:avLst/>
            <a:gdLst>
              <a:gd name="connsiteX0" fmla="*/ 942337 w 1012431"/>
              <a:gd name="connsiteY0" fmla="*/ 665019 h 665019"/>
              <a:gd name="connsiteX1" fmla="*/ 1011610 w 1012431"/>
              <a:gd name="connsiteY1" fmla="*/ 415637 h 665019"/>
              <a:gd name="connsiteX2" fmla="*/ 900774 w 1012431"/>
              <a:gd name="connsiteY2" fmla="*/ 263237 h 665019"/>
              <a:gd name="connsiteX3" fmla="*/ 665247 w 1012431"/>
              <a:gd name="connsiteY3" fmla="*/ 332510 h 665019"/>
              <a:gd name="connsiteX4" fmla="*/ 374301 w 1012431"/>
              <a:gd name="connsiteY4" fmla="*/ 609600 h 665019"/>
              <a:gd name="connsiteX5" fmla="*/ 83356 w 1012431"/>
              <a:gd name="connsiteY5" fmla="*/ 443346 h 665019"/>
              <a:gd name="connsiteX6" fmla="*/ 235756 w 1012431"/>
              <a:gd name="connsiteY6" fmla="*/ 387928 h 665019"/>
              <a:gd name="connsiteX7" fmla="*/ 498992 w 1012431"/>
              <a:gd name="connsiteY7" fmla="*/ 277091 h 665019"/>
              <a:gd name="connsiteX8" fmla="*/ 734519 w 1012431"/>
              <a:gd name="connsiteY8" fmla="*/ 235528 h 665019"/>
              <a:gd name="connsiteX9" fmla="*/ 734519 w 1012431"/>
              <a:gd name="connsiteY9" fmla="*/ 41564 h 665019"/>
              <a:gd name="connsiteX10" fmla="*/ 554410 w 1012431"/>
              <a:gd name="connsiteY10" fmla="*/ 41564 h 665019"/>
              <a:gd name="connsiteX11" fmla="*/ 374301 w 1012431"/>
              <a:gd name="connsiteY11" fmla="*/ 124691 h 665019"/>
              <a:gd name="connsiteX12" fmla="*/ 194192 w 1012431"/>
              <a:gd name="connsiteY12" fmla="*/ 277091 h 665019"/>
              <a:gd name="connsiteX13" fmla="*/ 27937 w 1012431"/>
              <a:gd name="connsiteY13" fmla="*/ 290946 h 665019"/>
              <a:gd name="connsiteX14" fmla="*/ 228 w 1012431"/>
              <a:gd name="connsiteY14" fmla="*/ 0 h 665019"/>
              <a:gd name="connsiteX15" fmla="*/ 228 w 1012431"/>
              <a:gd name="connsiteY15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2431" h="665019">
                <a:moveTo>
                  <a:pt x="942337" y="665019"/>
                </a:moveTo>
                <a:cubicBezTo>
                  <a:pt x="980437" y="573810"/>
                  <a:pt x="1018537" y="482601"/>
                  <a:pt x="1011610" y="415637"/>
                </a:cubicBezTo>
                <a:cubicBezTo>
                  <a:pt x="1004683" y="348673"/>
                  <a:pt x="958501" y="277091"/>
                  <a:pt x="900774" y="263237"/>
                </a:cubicBezTo>
                <a:cubicBezTo>
                  <a:pt x="843047" y="249383"/>
                  <a:pt x="752992" y="274783"/>
                  <a:pt x="665247" y="332510"/>
                </a:cubicBezTo>
                <a:cubicBezTo>
                  <a:pt x="577502" y="390237"/>
                  <a:pt x="471283" y="591127"/>
                  <a:pt x="374301" y="609600"/>
                </a:cubicBezTo>
                <a:cubicBezTo>
                  <a:pt x="277319" y="628073"/>
                  <a:pt x="106447" y="480291"/>
                  <a:pt x="83356" y="443346"/>
                </a:cubicBezTo>
                <a:cubicBezTo>
                  <a:pt x="60265" y="406401"/>
                  <a:pt x="166483" y="415637"/>
                  <a:pt x="235756" y="387928"/>
                </a:cubicBezTo>
                <a:cubicBezTo>
                  <a:pt x="305029" y="360219"/>
                  <a:pt x="415865" y="302491"/>
                  <a:pt x="498992" y="277091"/>
                </a:cubicBezTo>
                <a:cubicBezTo>
                  <a:pt x="582119" y="251691"/>
                  <a:pt x="695265" y="274782"/>
                  <a:pt x="734519" y="235528"/>
                </a:cubicBezTo>
                <a:cubicBezTo>
                  <a:pt x="773773" y="196274"/>
                  <a:pt x="764537" y="73891"/>
                  <a:pt x="734519" y="41564"/>
                </a:cubicBezTo>
                <a:cubicBezTo>
                  <a:pt x="704501" y="9237"/>
                  <a:pt x="614446" y="27709"/>
                  <a:pt x="554410" y="41564"/>
                </a:cubicBezTo>
                <a:cubicBezTo>
                  <a:pt x="494374" y="55419"/>
                  <a:pt x="434337" y="85437"/>
                  <a:pt x="374301" y="124691"/>
                </a:cubicBezTo>
                <a:cubicBezTo>
                  <a:pt x="314265" y="163945"/>
                  <a:pt x="251919" y="249382"/>
                  <a:pt x="194192" y="277091"/>
                </a:cubicBezTo>
                <a:cubicBezTo>
                  <a:pt x="136465" y="304800"/>
                  <a:pt x="60264" y="337128"/>
                  <a:pt x="27937" y="290946"/>
                </a:cubicBezTo>
                <a:cubicBezTo>
                  <a:pt x="-4390" y="244764"/>
                  <a:pt x="228" y="0"/>
                  <a:pt x="228" y="0"/>
                </a:cubicBezTo>
                <a:lnTo>
                  <a:pt x="228" y="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E1011706-3EFE-4F1F-B6DC-FC96D186A24A}"/>
              </a:ext>
            </a:extLst>
          </p:cNvPr>
          <p:cNvCxnSpPr>
            <a:cxnSpLocks/>
          </p:cNvCxnSpPr>
          <p:nvPr/>
        </p:nvCxnSpPr>
        <p:spPr>
          <a:xfrm flipH="1" flipV="1">
            <a:off x="3427382" y="3618610"/>
            <a:ext cx="635594" cy="25049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CE07E902-F342-42FC-8157-1EDDE4ECF27B}"/>
              </a:ext>
            </a:extLst>
          </p:cNvPr>
          <p:cNvCxnSpPr>
            <a:cxnSpLocks/>
          </p:cNvCxnSpPr>
          <p:nvPr/>
        </p:nvCxnSpPr>
        <p:spPr>
          <a:xfrm flipH="1" flipV="1">
            <a:off x="3026554" y="2352825"/>
            <a:ext cx="353867" cy="117676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4877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9119</TotalTime>
  <Words>425</Words>
  <Application>Microsoft Office PowerPoint</Application>
  <PresentationFormat>Personnalisé</PresentationFormat>
  <Paragraphs>230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1339</cp:revision>
  <cp:lastPrinted>2020-12-02T13:51:46Z</cp:lastPrinted>
  <dcterms:modified xsi:type="dcterms:W3CDTF">2020-12-04T14:08:30Z</dcterms:modified>
</cp:coreProperties>
</file>