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312" r:id="rId2"/>
    <p:sldId id="321" r:id="rId3"/>
    <p:sldId id="318" r:id="rId4"/>
    <p:sldId id="323" r:id="rId5"/>
  </p:sldIdLst>
  <p:sldSz cx="13004800" cy="9753600"/>
  <p:notesSz cx="9929813" cy="679926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FF"/>
    <a:srgbClr val="CCFF99"/>
    <a:srgbClr val="17C022"/>
    <a:srgbClr val="99FF33"/>
    <a:srgbClr val="CCECFF"/>
    <a:srgbClr val="99CCFF"/>
    <a:srgbClr val="6699FF"/>
    <a:srgbClr val="E7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126" y="7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3265488" y="509588"/>
            <a:ext cx="3398837" cy="25495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1323975" y="3229650"/>
            <a:ext cx="7281863" cy="305966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2335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0759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7924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9722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Gilles Allain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-Gilles Allain</a:t>
            </a:r>
          </a:p>
        </p:txBody>
      </p:sp>
      <p:sp>
        <p:nvSpPr>
          <p:cNvPr id="94" name="« Saisissez une citation ici. »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 Saisissez une citation ici. » </a:t>
            </a:r>
          </a:p>
        </p:txBody>
      </p:sp>
      <p:sp>
        <p:nvSpPr>
          <p:cNvPr id="9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e du titre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2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2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e du titre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4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4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6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7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FEC2D36-EAFF-4D51-A19A-573BA031DE1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7" y="-20307"/>
            <a:ext cx="13009337" cy="9735155"/>
          </a:xfrm>
          <a:prstGeom prst="rect">
            <a:avLst/>
          </a:prstGeom>
        </p:spPr>
      </p:pic>
      <p:sp>
        <p:nvSpPr>
          <p:cNvPr id="1373" name="EXERCICE"/>
          <p:cNvSpPr txBox="1"/>
          <p:nvPr/>
        </p:nvSpPr>
        <p:spPr>
          <a:xfrm>
            <a:off x="2341547" y="835912"/>
            <a:ext cx="2116672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MET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374" name="PASSES COURTES"/>
          <p:cNvSpPr txBox="1"/>
          <p:nvPr/>
        </p:nvSpPr>
        <p:spPr>
          <a:xfrm>
            <a:off x="4451830" y="837512"/>
            <a:ext cx="8032577" cy="48646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Progresser / Déséquilibrer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377" name="terrain.png" descr="terrai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613131" y="3306981"/>
            <a:ext cx="6868691" cy="437543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82" name="Grouper">
            <a:extLst>
              <a:ext uri="{FF2B5EF4-FFF2-40B4-BE49-F238E27FC236}">
                <a16:creationId xmlns:a16="http://schemas.microsoft.com/office/drawing/2014/main" id="{8CAB0322-4F70-45D6-92C0-5A30ADBF4F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0676886"/>
              </p:ext>
            </p:extLst>
          </p:nvPr>
        </p:nvGraphicFramePr>
        <p:xfrm>
          <a:off x="8451273" y="2083047"/>
          <a:ext cx="4033140" cy="440211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403314">
                  <a:extLst>
                    <a:ext uri="{9D8B030D-6E8A-4147-A177-3AD203B41FA5}">
                      <a16:colId xmlns:a16="http://schemas.microsoft.com/office/drawing/2014/main" val="361347276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3314223766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89323709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1955867113"/>
                    </a:ext>
                  </a:extLst>
                </a:gridCol>
              </a:tblGrid>
              <a:tr h="440211"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r>
                        <a:rPr lang="fr-FR" dirty="0"/>
                        <a:t>0</a:t>
                      </a: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10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10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0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2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82" name="CENTRE DE FORMATION - AMIENS SC"/>
          <p:cNvSpPr txBox="1"/>
          <p:nvPr/>
        </p:nvSpPr>
        <p:spPr>
          <a:xfrm>
            <a:off x="2326557" y="278618"/>
            <a:ext cx="4972945" cy="486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FOOT A 11 – U16 R1</a:t>
            </a:r>
            <a:endParaRPr dirty="0"/>
          </a:p>
        </p:txBody>
      </p:sp>
      <p:sp>
        <p:nvSpPr>
          <p:cNvPr id="1383" name="Ovale"/>
          <p:cNvSpPr/>
          <p:nvPr/>
        </p:nvSpPr>
        <p:spPr>
          <a:xfrm>
            <a:off x="9320977" y="2143624"/>
            <a:ext cx="277117" cy="270216"/>
          </a:xfrm>
          <a:prstGeom prst="ellipse">
            <a:avLst/>
          </a:prstGeom>
          <a:solidFill>
            <a:srgbClr val="F80A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4" name="Ovale"/>
          <p:cNvSpPr/>
          <p:nvPr/>
        </p:nvSpPr>
        <p:spPr>
          <a:xfrm>
            <a:off x="8489762" y="2148385"/>
            <a:ext cx="277118" cy="270216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5" name="Ovale"/>
          <p:cNvSpPr/>
          <p:nvPr/>
        </p:nvSpPr>
        <p:spPr>
          <a:xfrm>
            <a:off x="10896933" y="2168044"/>
            <a:ext cx="277117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4" name="PASSES COURTES">
            <a:extLst>
              <a:ext uri="{FF2B5EF4-FFF2-40B4-BE49-F238E27FC236}">
                <a16:creationId xmlns:a16="http://schemas.microsoft.com/office/drawing/2014/main" id="{A48FF63C-BCEB-4257-82F4-12AF3CF7BCBA}"/>
              </a:ext>
            </a:extLst>
          </p:cNvPr>
          <p:cNvSpPr txBox="1"/>
          <p:nvPr/>
        </p:nvSpPr>
        <p:spPr>
          <a:xfrm>
            <a:off x="4440879" y="1322372"/>
            <a:ext cx="8043527" cy="59509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sz="2000" dirty="0">
                <a:solidFill>
                  <a:schemeClr val="tx1"/>
                </a:solidFill>
              </a:rPr>
              <a:t>Jeu dans les intervalles pour avancer</a:t>
            </a:r>
          </a:p>
        </p:txBody>
      </p:sp>
      <p:sp>
        <p:nvSpPr>
          <p:cNvPr id="43" name="Ovale">
            <a:extLst>
              <a:ext uri="{FF2B5EF4-FFF2-40B4-BE49-F238E27FC236}">
                <a16:creationId xmlns:a16="http://schemas.microsoft.com/office/drawing/2014/main" id="{08EE28F0-746B-4DC9-B790-81B89EA9C971}"/>
              </a:ext>
            </a:extLst>
          </p:cNvPr>
          <p:cNvSpPr/>
          <p:nvPr/>
        </p:nvSpPr>
        <p:spPr>
          <a:xfrm>
            <a:off x="10121485" y="2143624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4" name="Ovale">
            <a:extLst>
              <a:ext uri="{FF2B5EF4-FFF2-40B4-BE49-F238E27FC236}">
                <a16:creationId xmlns:a16="http://schemas.microsoft.com/office/drawing/2014/main" id="{BDE9A11C-0A53-47C4-9A8E-2D7DB4557CA9}"/>
              </a:ext>
            </a:extLst>
          </p:cNvPr>
          <p:cNvSpPr/>
          <p:nvPr/>
        </p:nvSpPr>
        <p:spPr>
          <a:xfrm>
            <a:off x="11730953" y="2143624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72" name="Grouper">
            <a:extLst>
              <a:ext uri="{FF2B5EF4-FFF2-40B4-BE49-F238E27FC236}">
                <a16:creationId xmlns:a16="http://schemas.microsoft.com/office/drawing/2014/main" id="{2ADFF95E-EF07-4888-9AF6-C4D4E2B020B6}"/>
              </a:ext>
            </a:extLst>
          </p:cNvPr>
          <p:cNvGrpSpPr/>
          <p:nvPr/>
        </p:nvGrpSpPr>
        <p:grpSpPr>
          <a:xfrm>
            <a:off x="5298456" y="2083047"/>
            <a:ext cx="3000423" cy="443543"/>
            <a:chOff x="-34648" y="-15640"/>
            <a:chExt cx="1194661" cy="443542"/>
          </a:xfrm>
        </p:grpSpPr>
        <p:graphicFrame>
          <p:nvGraphicFramePr>
            <p:cNvPr id="78" name="Tableau">
              <a:extLst>
                <a:ext uri="{FF2B5EF4-FFF2-40B4-BE49-F238E27FC236}">
                  <a16:creationId xmlns:a16="http://schemas.microsoft.com/office/drawing/2014/main" id="{83FC8457-CE71-4E4A-81AA-05B53C6BFC7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795579342"/>
                </p:ext>
              </p:extLst>
            </p:nvPr>
          </p:nvGraphicFramePr>
          <p:xfrm>
            <a:off x="-34648" y="-15640"/>
            <a:ext cx="1194661" cy="443542"/>
          </p:xfrm>
          <a:graphic>
            <a:graphicData uri="http://schemas.openxmlformats.org/drawingml/2006/table">
              <a:tbl>
                <a:tblPr bandRow="1">
                  <a:tableStyleId>{4C3C2611-4C71-4FC5-86AE-919BDF0F9419}</a:tableStyleId>
                </a:tblPr>
                <a:tblGrid>
                  <a:gridCol w="603069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399394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388882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504306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609600">
                    <a:extLst>
                      <a:ext uri="{9D8B030D-6E8A-4147-A177-3AD203B41FA5}">
                        <a16:colId xmlns:a16="http://schemas.microsoft.com/office/drawing/2014/main" val="1561631350"/>
                      </a:ext>
                    </a:extLst>
                  </a:gridCol>
                  <a:gridCol w="495173">
                    <a:extLst>
                      <a:ext uri="{9D8B030D-6E8A-4147-A177-3AD203B41FA5}">
                        <a16:colId xmlns:a16="http://schemas.microsoft.com/office/drawing/2014/main" val="2347852411"/>
                      </a:ext>
                    </a:extLst>
                  </a:gridCol>
                </a:tblGrid>
                <a:tr h="443543"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600" dirty="0"/>
                          <a:t>0</a:t>
                        </a:r>
                        <a:endParaRPr sz="16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0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4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</a:tbl>
            </a:graphicData>
          </a:graphic>
        </p:graphicFrame>
        <p:pic>
          <p:nvPicPr>
            <p:cNvPr id="80" name="Image" descr="Image">
              <a:extLst>
                <a:ext uri="{FF2B5EF4-FFF2-40B4-BE49-F238E27FC236}">
                  <a16:creationId xmlns:a16="http://schemas.microsoft.com/office/drawing/2014/main" id="{5DAB5C82-0B7C-4B66-9BD1-1BBD37919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11136" y="26772"/>
              <a:ext cx="70461" cy="3769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1" name="Image 80">
            <a:extLst>
              <a:ext uri="{FF2B5EF4-FFF2-40B4-BE49-F238E27FC236}">
                <a16:creationId xmlns:a16="http://schemas.microsoft.com/office/drawing/2014/main" id="{46984E25-D15E-472E-89C2-1308F71DECB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7323747" y="2093994"/>
            <a:ext cx="261685" cy="369475"/>
          </a:xfrm>
          <a:prstGeom prst="rect">
            <a:avLst/>
          </a:prstGeom>
        </p:spPr>
      </p:pic>
      <p:sp>
        <p:nvSpPr>
          <p:cNvPr id="84" name="EXERCICE">
            <a:extLst>
              <a:ext uri="{FF2B5EF4-FFF2-40B4-BE49-F238E27FC236}">
                <a16:creationId xmlns:a16="http://schemas.microsoft.com/office/drawing/2014/main" id="{8EADC6FB-4E7C-4D75-9CE4-5EF509114F8D}"/>
              </a:ext>
            </a:extLst>
          </p:cNvPr>
          <p:cNvSpPr txBox="1"/>
          <p:nvPr/>
        </p:nvSpPr>
        <p:spPr>
          <a:xfrm>
            <a:off x="2341545" y="1325156"/>
            <a:ext cx="2104835" cy="59231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18H30-18H50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85" name="EXERCICE">
            <a:extLst>
              <a:ext uri="{FF2B5EF4-FFF2-40B4-BE49-F238E27FC236}">
                <a16:creationId xmlns:a16="http://schemas.microsoft.com/office/drawing/2014/main" id="{6CE186C8-16F5-4382-B9F0-9904165E4417}"/>
              </a:ext>
            </a:extLst>
          </p:cNvPr>
          <p:cNvSpPr txBox="1"/>
          <p:nvPr/>
        </p:nvSpPr>
        <p:spPr>
          <a:xfrm>
            <a:off x="6578586" y="352652"/>
            <a:ext cx="3768111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MERCREDI 02/12/2020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50" name="EXERCICE">
            <a:extLst>
              <a:ext uri="{FF2B5EF4-FFF2-40B4-BE49-F238E27FC236}">
                <a16:creationId xmlns:a16="http://schemas.microsoft.com/office/drawing/2014/main" id="{F1B7FD20-6F6B-477C-B3B0-D400A66B1304}"/>
              </a:ext>
            </a:extLst>
          </p:cNvPr>
          <p:cNvSpPr txBox="1"/>
          <p:nvPr/>
        </p:nvSpPr>
        <p:spPr>
          <a:xfrm>
            <a:off x="11317426" y="337621"/>
            <a:ext cx="1166979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20+2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52" name="Image" descr="Image">
            <a:extLst>
              <a:ext uri="{FF2B5EF4-FFF2-40B4-BE49-F238E27FC236}">
                <a16:creationId xmlns:a16="http://schemas.microsoft.com/office/drawing/2014/main" id="{C42A69D3-AC56-4DAE-BA79-9AF5B101112C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5365657" y="2236648"/>
            <a:ext cx="429401" cy="18980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aphicFrame>
        <p:nvGraphicFramePr>
          <p:cNvPr id="89" name="Tableau 88">
            <a:extLst>
              <a:ext uri="{FF2B5EF4-FFF2-40B4-BE49-F238E27FC236}">
                <a16:creationId xmlns:a16="http://schemas.microsoft.com/office/drawing/2014/main" id="{AAB9FA03-3E2F-4A96-A960-213544F77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748370"/>
              </p:ext>
            </p:extLst>
          </p:nvPr>
        </p:nvGraphicFramePr>
        <p:xfrm>
          <a:off x="5298456" y="7092652"/>
          <a:ext cx="7185950" cy="1886938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1796487">
                  <a:extLst>
                    <a:ext uri="{9D8B030D-6E8A-4147-A177-3AD203B41FA5}">
                      <a16:colId xmlns:a16="http://schemas.microsoft.com/office/drawing/2014/main" val="2984045102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4083333221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3753341946"/>
                    </a:ext>
                  </a:extLst>
                </a:gridCol>
                <a:gridCol w="1796487">
                  <a:extLst>
                    <a:ext uri="{9D8B030D-6E8A-4147-A177-3AD203B41FA5}">
                      <a16:colId xmlns:a16="http://schemas.microsoft.com/office/drawing/2014/main" val="1772927687"/>
                    </a:ext>
                  </a:extLst>
                </a:gridCol>
              </a:tblGrid>
              <a:tr h="978553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KYLIAN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ENEKO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ENZO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GABI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MATEO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JULEN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OIHAN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FARID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HUGO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IBAN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ROMAN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ESTEBAN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LEONEL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GENDRON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RAMOS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NOA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SACHA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THOMAS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VICTOR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UGO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MAEL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BIX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194032"/>
                  </a:ext>
                </a:extLst>
              </a:tr>
              <a:tr h="32229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2</a:t>
                      </a:r>
                      <a:endParaRPr sz="1200" b="1" dirty="0">
                        <a:latin typeface="Arial" panose="020B0604020202020204" pitchFamily="34" charset="0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8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6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6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293707"/>
                  </a:ext>
                </a:extLst>
              </a:tr>
            </a:tbl>
          </a:graphicData>
        </a:graphic>
      </p:graphicFrame>
      <p:pic>
        <p:nvPicPr>
          <p:cNvPr id="55" name="Image 54">
            <a:extLst>
              <a:ext uri="{FF2B5EF4-FFF2-40B4-BE49-F238E27FC236}">
                <a16:creationId xmlns:a16="http://schemas.microsoft.com/office/drawing/2014/main" id="{D253F4BD-1C0C-46C9-8A0A-95A09ED5FD5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9" t="23407" r="23470" b="23446"/>
          <a:stretch/>
        </p:blipFill>
        <p:spPr>
          <a:xfrm>
            <a:off x="713640" y="539050"/>
            <a:ext cx="1308940" cy="1258595"/>
          </a:xfrm>
          <a:prstGeom prst="rect">
            <a:avLst/>
          </a:prstGeom>
        </p:spPr>
      </p:pic>
      <p:graphicFrame>
        <p:nvGraphicFramePr>
          <p:cNvPr id="53" name="Tableau">
            <a:extLst>
              <a:ext uri="{FF2B5EF4-FFF2-40B4-BE49-F238E27FC236}">
                <a16:creationId xmlns:a16="http://schemas.microsoft.com/office/drawing/2014/main" id="{ADFE039B-FD4B-489B-9E07-102F62B7BB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6507018"/>
              </p:ext>
            </p:extLst>
          </p:nvPr>
        </p:nvGraphicFramePr>
        <p:xfrm>
          <a:off x="5298456" y="2743200"/>
          <a:ext cx="7185948" cy="4379970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2088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3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4604">
                  <a:extLst>
                    <a:ext uri="{9D8B030D-6E8A-4147-A177-3AD203B41FA5}">
                      <a16:colId xmlns:a16="http://schemas.microsoft.com/office/drawing/2014/main" val="4093387571"/>
                    </a:ext>
                  </a:extLst>
                </a:gridCol>
              </a:tblGrid>
              <a:tr h="54032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BUT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      :Joueur récupère remplace rouge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      : Passe traverse deux fois deux carré=+1tr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051983"/>
                  </a:ext>
                </a:extLst>
              </a:tr>
              <a:tr h="177901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sym typeface="Helvetica Neue"/>
                        </a:rPr>
                        <a:t>CONSIGNES</a:t>
                      </a:r>
                      <a:endParaRPr sz="2400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      : 2 tchs max sol– 2sec max par joueur</a:t>
                      </a:r>
                      <a:endParaRPr lang="fr-FR" b="0" u="none" dirty="0">
                        <a:solidFill>
                          <a:srgbClr val="FF0000"/>
                        </a:solidFill>
                        <a:sym typeface="Helvetica Neue"/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Fixe sur leur coté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      : fixe dans leur zone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52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VARIANTE(S)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endParaRPr lang="fr-FR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55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400" dirty="0">
                          <a:sym typeface="Helvetica Neue"/>
                        </a:rPr>
                        <a:t>VEILLER À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buFontTx/>
                        <a:buNone/>
                        <a:defRPr sz="1800"/>
                      </a:pP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Cpt attendu Indiv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Être en </a:t>
                      </a:r>
                      <a:r>
                        <a:rPr lang="fr-FR" b="0" u="none" dirty="0" err="1">
                          <a:solidFill>
                            <a:srgbClr val="FF0000"/>
                          </a:solidFill>
                          <a:sym typeface="Helvetica Neue"/>
                        </a:rPr>
                        <a:t>mvment</a:t>
                      </a: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 sur coté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Prise infos lointaine 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Solution porteur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buFontTx/>
                        <a:buNone/>
                        <a:defRPr sz="1800"/>
                      </a:pP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Cpt attendu </a:t>
                      </a:r>
                      <a:r>
                        <a:rPr lang="fr-FR" b="1" u="sng" dirty="0" err="1">
                          <a:solidFill>
                            <a:schemeClr val="tx1"/>
                          </a:solidFill>
                          <a:sym typeface="Helvetica Neue"/>
                        </a:rPr>
                        <a:t>collect</a:t>
                      </a: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.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Coordination déplacement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196321"/>
                  </a:ext>
                </a:extLst>
              </a:tr>
            </a:tbl>
          </a:graphicData>
        </a:graphic>
      </p:graphicFrame>
      <p:sp>
        <p:nvSpPr>
          <p:cNvPr id="60" name="Ovale">
            <a:extLst>
              <a:ext uri="{FF2B5EF4-FFF2-40B4-BE49-F238E27FC236}">
                <a16:creationId xmlns:a16="http://schemas.microsoft.com/office/drawing/2014/main" id="{B662B763-249A-4225-AF28-FBB2D4C94AF6}"/>
              </a:ext>
            </a:extLst>
          </p:cNvPr>
          <p:cNvSpPr/>
          <p:nvPr/>
        </p:nvSpPr>
        <p:spPr>
          <a:xfrm>
            <a:off x="1612475" y="4797486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1" name="Ovale">
            <a:extLst>
              <a:ext uri="{FF2B5EF4-FFF2-40B4-BE49-F238E27FC236}">
                <a16:creationId xmlns:a16="http://schemas.microsoft.com/office/drawing/2014/main" id="{EEF3D320-217F-45B3-A70A-4B3C3F6D9553}"/>
              </a:ext>
            </a:extLst>
          </p:cNvPr>
          <p:cNvSpPr/>
          <p:nvPr/>
        </p:nvSpPr>
        <p:spPr>
          <a:xfrm>
            <a:off x="2682655" y="2842935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5" name="Ovale">
            <a:extLst>
              <a:ext uri="{FF2B5EF4-FFF2-40B4-BE49-F238E27FC236}">
                <a16:creationId xmlns:a16="http://schemas.microsoft.com/office/drawing/2014/main" id="{6A427089-8055-4CF7-8D88-99702DE662A7}"/>
              </a:ext>
            </a:extLst>
          </p:cNvPr>
          <p:cNvSpPr/>
          <p:nvPr/>
        </p:nvSpPr>
        <p:spPr>
          <a:xfrm>
            <a:off x="3739145" y="4820345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3" name="Ovale">
            <a:extLst>
              <a:ext uri="{FF2B5EF4-FFF2-40B4-BE49-F238E27FC236}">
                <a16:creationId xmlns:a16="http://schemas.microsoft.com/office/drawing/2014/main" id="{4ED38786-3E4B-4065-8A6F-0648514DC533}"/>
              </a:ext>
            </a:extLst>
          </p:cNvPr>
          <p:cNvSpPr/>
          <p:nvPr/>
        </p:nvSpPr>
        <p:spPr>
          <a:xfrm>
            <a:off x="2268700" y="3649176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7" name="Ovale">
            <a:extLst>
              <a:ext uri="{FF2B5EF4-FFF2-40B4-BE49-F238E27FC236}">
                <a16:creationId xmlns:a16="http://schemas.microsoft.com/office/drawing/2014/main" id="{80F5910B-D3A8-4704-8287-9152C68AD147}"/>
              </a:ext>
            </a:extLst>
          </p:cNvPr>
          <p:cNvSpPr/>
          <p:nvPr/>
        </p:nvSpPr>
        <p:spPr>
          <a:xfrm>
            <a:off x="2139101" y="4397155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1" name="Ovale">
            <a:extLst>
              <a:ext uri="{FF2B5EF4-FFF2-40B4-BE49-F238E27FC236}">
                <a16:creationId xmlns:a16="http://schemas.microsoft.com/office/drawing/2014/main" id="{1D33F405-B3E9-4C60-A948-BC0C503CF2DB}"/>
              </a:ext>
            </a:extLst>
          </p:cNvPr>
          <p:cNvSpPr/>
          <p:nvPr/>
        </p:nvSpPr>
        <p:spPr>
          <a:xfrm>
            <a:off x="3748476" y="3267921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9" name="Ovale">
            <a:extLst>
              <a:ext uri="{FF2B5EF4-FFF2-40B4-BE49-F238E27FC236}">
                <a16:creationId xmlns:a16="http://schemas.microsoft.com/office/drawing/2014/main" id="{3A7C9E37-9218-45EE-B139-C1F74EE11700}"/>
              </a:ext>
            </a:extLst>
          </p:cNvPr>
          <p:cNvSpPr/>
          <p:nvPr/>
        </p:nvSpPr>
        <p:spPr>
          <a:xfrm>
            <a:off x="1588171" y="3294782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2" name="Ovale">
            <a:extLst>
              <a:ext uri="{FF2B5EF4-FFF2-40B4-BE49-F238E27FC236}">
                <a16:creationId xmlns:a16="http://schemas.microsoft.com/office/drawing/2014/main" id="{B0E706A6-6946-4AEF-B4D4-4A76B035A5AF}"/>
              </a:ext>
            </a:extLst>
          </p:cNvPr>
          <p:cNvSpPr/>
          <p:nvPr/>
        </p:nvSpPr>
        <p:spPr>
          <a:xfrm>
            <a:off x="7462235" y="3084351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4" name="Ovale">
            <a:extLst>
              <a:ext uri="{FF2B5EF4-FFF2-40B4-BE49-F238E27FC236}">
                <a16:creationId xmlns:a16="http://schemas.microsoft.com/office/drawing/2014/main" id="{F7A0010B-B9B9-4E4E-81F0-EE6BC7F69FFF}"/>
              </a:ext>
            </a:extLst>
          </p:cNvPr>
          <p:cNvSpPr/>
          <p:nvPr/>
        </p:nvSpPr>
        <p:spPr>
          <a:xfrm>
            <a:off x="3284786" y="4432362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67" name="Ovale">
            <a:extLst>
              <a:ext uri="{FF2B5EF4-FFF2-40B4-BE49-F238E27FC236}">
                <a16:creationId xmlns:a16="http://schemas.microsoft.com/office/drawing/2014/main" id="{9DECD548-5061-4671-902C-26D93F26345C}"/>
              </a:ext>
            </a:extLst>
          </p:cNvPr>
          <p:cNvSpPr/>
          <p:nvPr/>
        </p:nvSpPr>
        <p:spPr>
          <a:xfrm>
            <a:off x="3227140" y="3354295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6" name="Ovale">
            <a:extLst>
              <a:ext uri="{FF2B5EF4-FFF2-40B4-BE49-F238E27FC236}">
                <a16:creationId xmlns:a16="http://schemas.microsoft.com/office/drawing/2014/main" id="{D9C50DE6-4259-4E16-994C-36D8EAA244AD}"/>
              </a:ext>
            </a:extLst>
          </p:cNvPr>
          <p:cNvSpPr/>
          <p:nvPr/>
        </p:nvSpPr>
        <p:spPr>
          <a:xfrm>
            <a:off x="7462234" y="2784560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0330D2-BD0F-459E-84A4-4BC70233AF8A}"/>
              </a:ext>
            </a:extLst>
          </p:cNvPr>
          <p:cNvSpPr/>
          <p:nvPr/>
        </p:nvSpPr>
        <p:spPr>
          <a:xfrm>
            <a:off x="1612476" y="3127088"/>
            <a:ext cx="2422824" cy="2012948"/>
          </a:xfrm>
          <a:prstGeom prst="rect">
            <a:avLst/>
          </a:prstGeom>
          <a:noFill/>
          <a:ln w="28575" cap="flat" cmpd="sng" algn="ctr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0" name="Ovale">
            <a:extLst>
              <a:ext uri="{FF2B5EF4-FFF2-40B4-BE49-F238E27FC236}">
                <a16:creationId xmlns:a16="http://schemas.microsoft.com/office/drawing/2014/main" id="{55AC44E2-522F-4383-BB08-493DECE87CFB}"/>
              </a:ext>
            </a:extLst>
          </p:cNvPr>
          <p:cNvSpPr/>
          <p:nvPr/>
        </p:nvSpPr>
        <p:spPr>
          <a:xfrm>
            <a:off x="4458219" y="3439401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94" name="Ovale">
            <a:extLst>
              <a:ext uri="{FF2B5EF4-FFF2-40B4-BE49-F238E27FC236}">
                <a16:creationId xmlns:a16="http://schemas.microsoft.com/office/drawing/2014/main" id="{42E12260-3590-4778-BFA3-1D22D72458D3}"/>
              </a:ext>
            </a:extLst>
          </p:cNvPr>
          <p:cNvSpPr/>
          <p:nvPr/>
        </p:nvSpPr>
        <p:spPr>
          <a:xfrm>
            <a:off x="4464436" y="2416886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2345910-1C96-42AA-A894-6A8CD78CB27B}"/>
              </a:ext>
            </a:extLst>
          </p:cNvPr>
          <p:cNvSpPr txBox="1"/>
          <p:nvPr/>
        </p:nvSpPr>
        <p:spPr>
          <a:xfrm>
            <a:off x="652453" y="2329229"/>
            <a:ext cx="591571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10</a:t>
            </a:r>
          </a:p>
        </p:txBody>
      </p:sp>
      <p:sp>
        <p:nvSpPr>
          <p:cNvPr id="109" name="ZoneTexte 108">
            <a:extLst>
              <a:ext uri="{FF2B5EF4-FFF2-40B4-BE49-F238E27FC236}">
                <a16:creationId xmlns:a16="http://schemas.microsoft.com/office/drawing/2014/main" id="{2C955736-59DC-4A12-B707-164D0CA041BD}"/>
              </a:ext>
            </a:extLst>
          </p:cNvPr>
          <p:cNvSpPr txBox="1"/>
          <p:nvPr/>
        </p:nvSpPr>
        <p:spPr>
          <a:xfrm>
            <a:off x="713640" y="5623707"/>
            <a:ext cx="591571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10</a:t>
            </a:r>
          </a:p>
        </p:txBody>
      </p:sp>
      <p:sp>
        <p:nvSpPr>
          <p:cNvPr id="17" name="Hexagone 16">
            <a:extLst>
              <a:ext uri="{FF2B5EF4-FFF2-40B4-BE49-F238E27FC236}">
                <a16:creationId xmlns:a16="http://schemas.microsoft.com/office/drawing/2014/main" id="{F1237877-38F6-4A18-8898-C18628B4AFE2}"/>
              </a:ext>
            </a:extLst>
          </p:cNvPr>
          <p:cNvSpPr/>
          <p:nvPr/>
        </p:nvSpPr>
        <p:spPr>
          <a:xfrm>
            <a:off x="1612844" y="3180054"/>
            <a:ext cx="2394088" cy="1923291"/>
          </a:xfrm>
          <a:prstGeom prst="hexagon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0A133F6B-BFEE-4F3A-B168-5B7DB99494A7}"/>
              </a:ext>
            </a:extLst>
          </p:cNvPr>
          <p:cNvCxnSpPr>
            <a:stCxn id="3" idx="0"/>
            <a:endCxn id="3" idx="2"/>
          </p:cNvCxnSpPr>
          <p:nvPr/>
        </p:nvCxnSpPr>
        <p:spPr>
          <a:xfrm>
            <a:off x="2823888" y="3127088"/>
            <a:ext cx="0" cy="2012948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133502F7-CB6C-4431-A2E2-A21983F1458A}"/>
              </a:ext>
            </a:extLst>
          </p:cNvPr>
          <p:cNvCxnSpPr>
            <a:stCxn id="17" idx="3"/>
            <a:endCxn id="17" idx="0"/>
          </p:cNvCxnSpPr>
          <p:nvPr/>
        </p:nvCxnSpPr>
        <p:spPr>
          <a:xfrm>
            <a:off x="1612844" y="4141700"/>
            <a:ext cx="2394088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2" name="Ovale">
            <a:extLst>
              <a:ext uri="{FF2B5EF4-FFF2-40B4-BE49-F238E27FC236}">
                <a16:creationId xmlns:a16="http://schemas.microsoft.com/office/drawing/2014/main" id="{D59B8276-0563-4992-AA6D-60803FF8E654}"/>
              </a:ext>
            </a:extLst>
          </p:cNvPr>
          <p:cNvSpPr/>
          <p:nvPr/>
        </p:nvSpPr>
        <p:spPr>
          <a:xfrm>
            <a:off x="2682655" y="5127615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Ovale">
            <a:extLst>
              <a:ext uri="{FF2B5EF4-FFF2-40B4-BE49-F238E27FC236}">
                <a16:creationId xmlns:a16="http://schemas.microsoft.com/office/drawing/2014/main" id="{E630C748-F73E-4AD4-8D17-F75DDFE0603B}"/>
              </a:ext>
            </a:extLst>
          </p:cNvPr>
          <p:cNvSpPr/>
          <p:nvPr/>
        </p:nvSpPr>
        <p:spPr>
          <a:xfrm>
            <a:off x="1596726" y="7504968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4" name="Ovale">
            <a:extLst>
              <a:ext uri="{FF2B5EF4-FFF2-40B4-BE49-F238E27FC236}">
                <a16:creationId xmlns:a16="http://schemas.microsoft.com/office/drawing/2014/main" id="{EE822048-92FD-4394-8F15-8FB1BE4417AE}"/>
              </a:ext>
            </a:extLst>
          </p:cNvPr>
          <p:cNvSpPr/>
          <p:nvPr/>
        </p:nvSpPr>
        <p:spPr>
          <a:xfrm>
            <a:off x="2666906" y="5550417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5" name="Ovale">
            <a:extLst>
              <a:ext uri="{FF2B5EF4-FFF2-40B4-BE49-F238E27FC236}">
                <a16:creationId xmlns:a16="http://schemas.microsoft.com/office/drawing/2014/main" id="{4B905D72-0A97-4A02-8354-A1FC26D49ED9}"/>
              </a:ext>
            </a:extLst>
          </p:cNvPr>
          <p:cNvSpPr/>
          <p:nvPr/>
        </p:nvSpPr>
        <p:spPr>
          <a:xfrm>
            <a:off x="3723396" y="7527827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6" name="Ovale">
            <a:extLst>
              <a:ext uri="{FF2B5EF4-FFF2-40B4-BE49-F238E27FC236}">
                <a16:creationId xmlns:a16="http://schemas.microsoft.com/office/drawing/2014/main" id="{C7CCC7A9-EF0B-4AF3-AAD0-9D55047FE058}"/>
              </a:ext>
            </a:extLst>
          </p:cNvPr>
          <p:cNvSpPr/>
          <p:nvPr/>
        </p:nvSpPr>
        <p:spPr>
          <a:xfrm>
            <a:off x="2252951" y="6356658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7" name="Ovale">
            <a:extLst>
              <a:ext uri="{FF2B5EF4-FFF2-40B4-BE49-F238E27FC236}">
                <a16:creationId xmlns:a16="http://schemas.microsoft.com/office/drawing/2014/main" id="{93212BE2-C4B2-4975-A6C1-C45BA4930845}"/>
              </a:ext>
            </a:extLst>
          </p:cNvPr>
          <p:cNvSpPr/>
          <p:nvPr/>
        </p:nvSpPr>
        <p:spPr>
          <a:xfrm>
            <a:off x="2123352" y="7104637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" name="Ovale">
            <a:extLst>
              <a:ext uri="{FF2B5EF4-FFF2-40B4-BE49-F238E27FC236}">
                <a16:creationId xmlns:a16="http://schemas.microsoft.com/office/drawing/2014/main" id="{B723CEFF-A331-4019-A751-7D9F09335DBE}"/>
              </a:ext>
            </a:extLst>
          </p:cNvPr>
          <p:cNvSpPr/>
          <p:nvPr/>
        </p:nvSpPr>
        <p:spPr>
          <a:xfrm>
            <a:off x="3732727" y="5975403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9" name="Ovale">
            <a:extLst>
              <a:ext uri="{FF2B5EF4-FFF2-40B4-BE49-F238E27FC236}">
                <a16:creationId xmlns:a16="http://schemas.microsoft.com/office/drawing/2014/main" id="{4540BCC3-0279-4322-A67B-26136E654C8D}"/>
              </a:ext>
            </a:extLst>
          </p:cNvPr>
          <p:cNvSpPr/>
          <p:nvPr/>
        </p:nvSpPr>
        <p:spPr>
          <a:xfrm>
            <a:off x="1572422" y="6002264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0" name="Ovale">
            <a:extLst>
              <a:ext uri="{FF2B5EF4-FFF2-40B4-BE49-F238E27FC236}">
                <a16:creationId xmlns:a16="http://schemas.microsoft.com/office/drawing/2014/main" id="{CC19F75E-9350-4AF7-A60E-CA79D0A1AB92}"/>
              </a:ext>
            </a:extLst>
          </p:cNvPr>
          <p:cNvSpPr/>
          <p:nvPr/>
        </p:nvSpPr>
        <p:spPr>
          <a:xfrm>
            <a:off x="3269037" y="7139844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141" name="Ovale">
            <a:extLst>
              <a:ext uri="{FF2B5EF4-FFF2-40B4-BE49-F238E27FC236}">
                <a16:creationId xmlns:a16="http://schemas.microsoft.com/office/drawing/2014/main" id="{207A7D52-0FB2-4BEC-BED2-2EF87F35CF7C}"/>
              </a:ext>
            </a:extLst>
          </p:cNvPr>
          <p:cNvSpPr/>
          <p:nvPr/>
        </p:nvSpPr>
        <p:spPr>
          <a:xfrm>
            <a:off x="3211391" y="6061777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73F58FA4-4D9D-4A32-813F-8AC4BD8BB01F}"/>
              </a:ext>
            </a:extLst>
          </p:cNvPr>
          <p:cNvSpPr/>
          <p:nvPr/>
        </p:nvSpPr>
        <p:spPr>
          <a:xfrm>
            <a:off x="1596727" y="5834570"/>
            <a:ext cx="2422824" cy="2012948"/>
          </a:xfrm>
          <a:prstGeom prst="rect">
            <a:avLst/>
          </a:prstGeom>
          <a:noFill/>
          <a:ln w="28575" cap="flat" cmpd="sng" algn="ctr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3" name="Hexagone 142">
            <a:extLst>
              <a:ext uri="{FF2B5EF4-FFF2-40B4-BE49-F238E27FC236}">
                <a16:creationId xmlns:a16="http://schemas.microsoft.com/office/drawing/2014/main" id="{623B0A39-CA81-44B1-9BD8-CE10E4E2EC72}"/>
              </a:ext>
            </a:extLst>
          </p:cNvPr>
          <p:cNvSpPr/>
          <p:nvPr/>
        </p:nvSpPr>
        <p:spPr>
          <a:xfrm>
            <a:off x="1597095" y="5887536"/>
            <a:ext cx="2394088" cy="1923291"/>
          </a:xfrm>
          <a:prstGeom prst="hexagon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4" name="Ovale">
            <a:extLst>
              <a:ext uri="{FF2B5EF4-FFF2-40B4-BE49-F238E27FC236}">
                <a16:creationId xmlns:a16="http://schemas.microsoft.com/office/drawing/2014/main" id="{111C188D-B265-4242-9725-B00227BE2F84}"/>
              </a:ext>
            </a:extLst>
          </p:cNvPr>
          <p:cNvSpPr/>
          <p:nvPr/>
        </p:nvSpPr>
        <p:spPr>
          <a:xfrm>
            <a:off x="2666906" y="7835097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cxnSp>
        <p:nvCxnSpPr>
          <p:cNvPr id="145" name="Connecteur droit 144">
            <a:extLst>
              <a:ext uri="{FF2B5EF4-FFF2-40B4-BE49-F238E27FC236}">
                <a16:creationId xmlns:a16="http://schemas.microsoft.com/office/drawing/2014/main" id="{14F35333-460B-42C7-A71C-A480D0E685A4}"/>
              </a:ext>
            </a:extLst>
          </p:cNvPr>
          <p:cNvCxnSpPr/>
          <p:nvPr/>
        </p:nvCxnSpPr>
        <p:spPr>
          <a:xfrm>
            <a:off x="2807594" y="5842376"/>
            <a:ext cx="0" cy="2012948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6" name="Connecteur droit 145">
            <a:extLst>
              <a:ext uri="{FF2B5EF4-FFF2-40B4-BE49-F238E27FC236}">
                <a16:creationId xmlns:a16="http://schemas.microsoft.com/office/drawing/2014/main" id="{632FD870-990F-4474-82DD-E3AC39D4C96B}"/>
              </a:ext>
            </a:extLst>
          </p:cNvPr>
          <p:cNvCxnSpPr/>
          <p:nvPr/>
        </p:nvCxnSpPr>
        <p:spPr>
          <a:xfrm>
            <a:off x="1596550" y="6856988"/>
            <a:ext cx="2394088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7" name="Ovale">
            <a:extLst>
              <a:ext uri="{FF2B5EF4-FFF2-40B4-BE49-F238E27FC236}">
                <a16:creationId xmlns:a16="http://schemas.microsoft.com/office/drawing/2014/main" id="{89280A8C-D859-4597-8051-1FECC29B7F46}"/>
              </a:ext>
            </a:extLst>
          </p:cNvPr>
          <p:cNvSpPr/>
          <p:nvPr/>
        </p:nvSpPr>
        <p:spPr>
          <a:xfrm>
            <a:off x="7446873" y="3439401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8" name="Ovale">
            <a:extLst>
              <a:ext uri="{FF2B5EF4-FFF2-40B4-BE49-F238E27FC236}">
                <a16:creationId xmlns:a16="http://schemas.microsoft.com/office/drawing/2014/main" id="{DE6A0623-5F0D-4063-93A3-6D5DF5ACC849}"/>
              </a:ext>
            </a:extLst>
          </p:cNvPr>
          <p:cNvSpPr/>
          <p:nvPr/>
        </p:nvSpPr>
        <p:spPr>
          <a:xfrm>
            <a:off x="7446873" y="4029994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9D11E824-2703-4E1D-B6FD-E0D3ADF97B5D}"/>
              </a:ext>
            </a:extLst>
          </p:cNvPr>
          <p:cNvCxnSpPr>
            <a:stCxn id="94" idx="4"/>
            <a:endCxn id="90" idx="0"/>
          </p:cNvCxnSpPr>
          <p:nvPr/>
        </p:nvCxnSpPr>
        <p:spPr>
          <a:xfrm flipH="1">
            <a:off x="4596778" y="2687102"/>
            <a:ext cx="6217" cy="752299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92433277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FEC2D36-EAFF-4D51-A19A-573BA031DE1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7" y="-20307"/>
            <a:ext cx="13009337" cy="9735155"/>
          </a:xfrm>
          <a:prstGeom prst="rect">
            <a:avLst/>
          </a:prstGeom>
        </p:spPr>
      </p:pic>
      <p:sp>
        <p:nvSpPr>
          <p:cNvPr id="1373" name="EXERCICE"/>
          <p:cNvSpPr txBox="1"/>
          <p:nvPr/>
        </p:nvSpPr>
        <p:spPr>
          <a:xfrm>
            <a:off x="2341547" y="835912"/>
            <a:ext cx="2116672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EXERCICE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374" name="PASSES COURTES"/>
          <p:cNvSpPr txBox="1"/>
          <p:nvPr/>
        </p:nvSpPr>
        <p:spPr>
          <a:xfrm>
            <a:off x="4451830" y="837512"/>
            <a:ext cx="8032577" cy="48646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Progresser / Déséquilibrer</a:t>
            </a:r>
          </a:p>
        </p:txBody>
      </p:sp>
      <p:pic>
        <p:nvPicPr>
          <p:cNvPr id="1377" name="terrain.png" descr="terrai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613131" y="3306981"/>
            <a:ext cx="6868691" cy="437543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82" name="Grouper">
            <a:extLst>
              <a:ext uri="{FF2B5EF4-FFF2-40B4-BE49-F238E27FC236}">
                <a16:creationId xmlns:a16="http://schemas.microsoft.com/office/drawing/2014/main" id="{8CAB0322-4F70-45D6-92C0-5A30ADBF4F7E}"/>
              </a:ext>
            </a:extLst>
          </p:cNvPr>
          <p:cNvGraphicFramePr/>
          <p:nvPr/>
        </p:nvGraphicFramePr>
        <p:xfrm>
          <a:off x="8451273" y="2083047"/>
          <a:ext cx="4033140" cy="440211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403314">
                  <a:extLst>
                    <a:ext uri="{9D8B030D-6E8A-4147-A177-3AD203B41FA5}">
                      <a16:colId xmlns:a16="http://schemas.microsoft.com/office/drawing/2014/main" val="361347276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3314223766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89323709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1955867113"/>
                    </a:ext>
                  </a:extLst>
                </a:gridCol>
              </a:tblGrid>
              <a:tr h="440211"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r>
                        <a:rPr lang="fr-FR" dirty="0"/>
                        <a:t>0</a:t>
                      </a: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10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10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0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2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82" name="CENTRE DE FORMATION - AMIENS SC"/>
          <p:cNvSpPr txBox="1"/>
          <p:nvPr/>
        </p:nvSpPr>
        <p:spPr>
          <a:xfrm>
            <a:off x="2326557" y="278618"/>
            <a:ext cx="4972945" cy="486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FOOT A 11 – U16 R1</a:t>
            </a:r>
            <a:endParaRPr dirty="0"/>
          </a:p>
        </p:txBody>
      </p:sp>
      <p:sp>
        <p:nvSpPr>
          <p:cNvPr id="1383" name="Ovale"/>
          <p:cNvSpPr/>
          <p:nvPr/>
        </p:nvSpPr>
        <p:spPr>
          <a:xfrm>
            <a:off x="9320977" y="2143624"/>
            <a:ext cx="277117" cy="270216"/>
          </a:xfrm>
          <a:prstGeom prst="ellipse">
            <a:avLst/>
          </a:prstGeom>
          <a:solidFill>
            <a:srgbClr val="F80A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4" name="Ovale"/>
          <p:cNvSpPr/>
          <p:nvPr/>
        </p:nvSpPr>
        <p:spPr>
          <a:xfrm>
            <a:off x="8489762" y="2148385"/>
            <a:ext cx="277118" cy="270216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5" name="Ovale"/>
          <p:cNvSpPr/>
          <p:nvPr/>
        </p:nvSpPr>
        <p:spPr>
          <a:xfrm>
            <a:off x="10896933" y="2168044"/>
            <a:ext cx="277117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4" name="PASSES COURTES">
            <a:extLst>
              <a:ext uri="{FF2B5EF4-FFF2-40B4-BE49-F238E27FC236}">
                <a16:creationId xmlns:a16="http://schemas.microsoft.com/office/drawing/2014/main" id="{A48FF63C-BCEB-4257-82F4-12AF3CF7BCBA}"/>
              </a:ext>
            </a:extLst>
          </p:cNvPr>
          <p:cNvSpPr txBox="1"/>
          <p:nvPr/>
        </p:nvSpPr>
        <p:spPr>
          <a:xfrm>
            <a:off x="4440879" y="1322372"/>
            <a:ext cx="8043527" cy="59509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sz="2000" dirty="0">
                <a:solidFill>
                  <a:schemeClr val="tx1"/>
                </a:solidFill>
              </a:rPr>
              <a:t>Jeu dans les intervalles pour avancer</a:t>
            </a:r>
          </a:p>
        </p:txBody>
      </p:sp>
      <p:sp>
        <p:nvSpPr>
          <p:cNvPr id="43" name="Ovale">
            <a:extLst>
              <a:ext uri="{FF2B5EF4-FFF2-40B4-BE49-F238E27FC236}">
                <a16:creationId xmlns:a16="http://schemas.microsoft.com/office/drawing/2014/main" id="{08EE28F0-746B-4DC9-B790-81B89EA9C971}"/>
              </a:ext>
            </a:extLst>
          </p:cNvPr>
          <p:cNvSpPr/>
          <p:nvPr/>
        </p:nvSpPr>
        <p:spPr>
          <a:xfrm>
            <a:off x="10121485" y="2143624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4" name="Ovale">
            <a:extLst>
              <a:ext uri="{FF2B5EF4-FFF2-40B4-BE49-F238E27FC236}">
                <a16:creationId xmlns:a16="http://schemas.microsoft.com/office/drawing/2014/main" id="{BDE9A11C-0A53-47C4-9A8E-2D7DB4557CA9}"/>
              </a:ext>
            </a:extLst>
          </p:cNvPr>
          <p:cNvSpPr/>
          <p:nvPr/>
        </p:nvSpPr>
        <p:spPr>
          <a:xfrm>
            <a:off x="11730953" y="2143624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72" name="Grouper">
            <a:extLst>
              <a:ext uri="{FF2B5EF4-FFF2-40B4-BE49-F238E27FC236}">
                <a16:creationId xmlns:a16="http://schemas.microsoft.com/office/drawing/2014/main" id="{2ADFF95E-EF07-4888-9AF6-C4D4E2B020B6}"/>
              </a:ext>
            </a:extLst>
          </p:cNvPr>
          <p:cNvGrpSpPr/>
          <p:nvPr/>
        </p:nvGrpSpPr>
        <p:grpSpPr>
          <a:xfrm>
            <a:off x="5298456" y="2083047"/>
            <a:ext cx="3000423" cy="443543"/>
            <a:chOff x="-34648" y="-15640"/>
            <a:chExt cx="1194661" cy="443542"/>
          </a:xfrm>
        </p:grpSpPr>
        <p:graphicFrame>
          <p:nvGraphicFramePr>
            <p:cNvPr id="78" name="Tableau">
              <a:extLst>
                <a:ext uri="{FF2B5EF4-FFF2-40B4-BE49-F238E27FC236}">
                  <a16:creationId xmlns:a16="http://schemas.microsoft.com/office/drawing/2014/main" id="{83FC8457-CE71-4E4A-81AA-05B53C6BFC7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88747405"/>
                </p:ext>
              </p:extLst>
            </p:nvPr>
          </p:nvGraphicFramePr>
          <p:xfrm>
            <a:off x="-34648" y="-15640"/>
            <a:ext cx="1194661" cy="443542"/>
          </p:xfrm>
          <a:graphic>
            <a:graphicData uri="http://schemas.openxmlformats.org/drawingml/2006/table">
              <a:tbl>
                <a:tblPr bandRow="1">
                  <a:tableStyleId>{4C3C2611-4C71-4FC5-86AE-919BDF0F9419}</a:tableStyleId>
                </a:tblPr>
                <a:tblGrid>
                  <a:gridCol w="603069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399394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388882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504306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609600">
                    <a:extLst>
                      <a:ext uri="{9D8B030D-6E8A-4147-A177-3AD203B41FA5}">
                        <a16:colId xmlns:a16="http://schemas.microsoft.com/office/drawing/2014/main" val="1561631350"/>
                      </a:ext>
                    </a:extLst>
                  </a:gridCol>
                  <a:gridCol w="495173">
                    <a:extLst>
                      <a:ext uri="{9D8B030D-6E8A-4147-A177-3AD203B41FA5}">
                        <a16:colId xmlns:a16="http://schemas.microsoft.com/office/drawing/2014/main" val="2347852411"/>
                      </a:ext>
                    </a:extLst>
                  </a:gridCol>
                </a:tblGrid>
                <a:tr h="443543"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600" dirty="0"/>
                          <a:t>0</a:t>
                        </a:r>
                        <a:endParaRPr sz="16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0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0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</a:tbl>
            </a:graphicData>
          </a:graphic>
        </p:graphicFrame>
        <p:pic>
          <p:nvPicPr>
            <p:cNvPr id="80" name="Image" descr="Image">
              <a:extLst>
                <a:ext uri="{FF2B5EF4-FFF2-40B4-BE49-F238E27FC236}">
                  <a16:creationId xmlns:a16="http://schemas.microsoft.com/office/drawing/2014/main" id="{5DAB5C82-0B7C-4B66-9BD1-1BBD37919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11136" y="26772"/>
              <a:ext cx="70461" cy="3769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1" name="Image 80">
            <a:extLst>
              <a:ext uri="{FF2B5EF4-FFF2-40B4-BE49-F238E27FC236}">
                <a16:creationId xmlns:a16="http://schemas.microsoft.com/office/drawing/2014/main" id="{46984E25-D15E-472E-89C2-1308F71DECB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7323747" y="2093994"/>
            <a:ext cx="261685" cy="369475"/>
          </a:xfrm>
          <a:prstGeom prst="rect">
            <a:avLst/>
          </a:prstGeom>
        </p:spPr>
      </p:pic>
      <p:sp>
        <p:nvSpPr>
          <p:cNvPr id="84" name="EXERCICE">
            <a:extLst>
              <a:ext uri="{FF2B5EF4-FFF2-40B4-BE49-F238E27FC236}">
                <a16:creationId xmlns:a16="http://schemas.microsoft.com/office/drawing/2014/main" id="{8EADC6FB-4E7C-4D75-9CE4-5EF509114F8D}"/>
              </a:ext>
            </a:extLst>
          </p:cNvPr>
          <p:cNvSpPr txBox="1"/>
          <p:nvPr/>
        </p:nvSpPr>
        <p:spPr>
          <a:xfrm>
            <a:off x="2341545" y="1325156"/>
            <a:ext cx="2104835" cy="59231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18H50-19H20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85" name="EXERCICE">
            <a:extLst>
              <a:ext uri="{FF2B5EF4-FFF2-40B4-BE49-F238E27FC236}">
                <a16:creationId xmlns:a16="http://schemas.microsoft.com/office/drawing/2014/main" id="{6CE186C8-16F5-4382-B9F0-9904165E4417}"/>
              </a:ext>
            </a:extLst>
          </p:cNvPr>
          <p:cNvSpPr txBox="1"/>
          <p:nvPr/>
        </p:nvSpPr>
        <p:spPr>
          <a:xfrm>
            <a:off x="6578586" y="352652"/>
            <a:ext cx="3768111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MERCREDI 02/12/2020</a:t>
            </a:r>
          </a:p>
        </p:txBody>
      </p:sp>
      <p:sp>
        <p:nvSpPr>
          <p:cNvPr id="50" name="EXERCICE">
            <a:extLst>
              <a:ext uri="{FF2B5EF4-FFF2-40B4-BE49-F238E27FC236}">
                <a16:creationId xmlns:a16="http://schemas.microsoft.com/office/drawing/2014/main" id="{F1B7FD20-6F6B-477C-B3B0-D400A66B1304}"/>
              </a:ext>
            </a:extLst>
          </p:cNvPr>
          <p:cNvSpPr txBox="1"/>
          <p:nvPr/>
        </p:nvSpPr>
        <p:spPr>
          <a:xfrm>
            <a:off x="11317426" y="337621"/>
            <a:ext cx="1166979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20+2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52" name="Image" descr="Image">
            <a:extLst>
              <a:ext uri="{FF2B5EF4-FFF2-40B4-BE49-F238E27FC236}">
                <a16:creationId xmlns:a16="http://schemas.microsoft.com/office/drawing/2014/main" id="{C42A69D3-AC56-4DAE-BA79-9AF5B101112C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5365657" y="2236648"/>
            <a:ext cx="429401" cy="18980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aphicFrame>
        <p:nvGraphicFramePr>
          <p:cNvPr id="89" name="Tableau 88">
            <a:extLst>
              <a:ext uri="{FF2B5EF4-FFF2-40B4-BE49-F238E27FC236}">
                <a16:creationId xmlns:a16="http://schemas.microsoft.com/office/drawing/2014/main" id="{AAB9FA03-3E2F-4A96-A960-213544F77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740045"/>
              </p:ext>
            </p:extLst>
          </p:nvPr>
        </p:nvGraphicFramePr>
        <p:xfrm>
          <a:off x="5298456" y="7256839"/>
          <a:ext cx="7185950" cy="1886938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1796487">
                  <a:extLst>
                    <a:ext uri="{9D8B030D-6E8A-4147-A177-3AD203B41FA5}">
                      <a16:colId xmlns:a16="http://schemas.microsoft.com/office/drawing/2014/main" val="2984045102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4083333221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3753341946"/>
                    </a:ext>
                  </a:extLst>
                </a:gridCol>
                <a:gridCol w="1796487">
                  <a:extLst>
                    <a:ext uri="{9D8B030D-6E8A-4147-A177-3AD203B41FA5}">
                      <a16:colId xmlns:a16="http://schemas.microsoft.com/office/drawing/2014/main" val="1772927687"/>
                    </a:ext>
                  </a:extLst>
                </a:gridCol>
              </a:tblGrid>
              <a:tr h="978553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KYLIAN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ENEKO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ENZO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GABI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MATEO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JULEN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OIHAN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FARID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HUGO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IBAN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ROMAN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ESTEBAN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LEONEL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GENDRON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RAMOS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NOA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SACHA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THOMAS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VICTOR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UGO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MAEL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BIX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194032"/>
                  </a:ext>
                </a:extLst>
              </a:tr>
              <a:tr h="32229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2</a:t>
                      </a:r>
                      <a:endParaRPr sz="1200" b="1" dirty="0">
                        <a:latin typeface="Arial" panose="020B0604020202020204" pitchFamily="34" charset="0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8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6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6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293707"/>
                  </a:ext>
                </a:extLst>
              </a:tr>
            </a:tbl>
          </a:graphicData>
        </a:graphic>
      </p:graphicFrame>
      <p:pic>
        <p:nvPicPr>
          <p:cNvPr id="55" name="Image 54">
            <a:extLst>
              <a:ext uri="{FF2B5EF4-FFF2-40B4-BE49-F238E27FC236}">
                <a16:creationId xmlns:a16="http://schemas.microsoft.com/office/drawing/2014/main" id="{D253F4BD-1C0C-46C9-8A0A-95A09ED5FD5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9" t="23407" r="23470" b="23446"/>
          <a:stretch/>
        </p:blipFill>
        <p:spPr>
          <a:xfrm>
            <a:off x="713640" y="539050"/>
            <a:ext cx="1308940" cy="1258595"/>
          </a:xfrm>
          <a:prstGeom prst="rect">
            <a:avLst/>
          </a:prstGeom>
        </p:spPr>
      </p:pic>
      <p:graphicFrame>
        <p:nvGraphicFramePr>
          <p:cNvPr id="53" name="Tableau">
            <a:extLst>
              <a:ext uri="{FF2B5EF4-FFF2-40B4-BE49-F238E27FC236}">
                <a16:creationId xmlns:a16="http://schemas.microsoft.com/office/drawing/2014/main" id="{ADFE039B-FD4B-489B-9E07-102F62B7BB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4857528"/>
              </p:ext>
            </p:extLst>
          </p:nvPr>
        </p:nvGraphicFramePr>
        <p:xfrm>
          <a:off x="5298456" y="2743200"/>
          <a:ext cx="7185948" cy="4512887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2088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3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4604">
                  <a:extLst>
                    <a:ext uri="{9D8B030D-6E8A-4147-A177-3AD203B41FA5}">
                      <a16:colId xmlns:a16="http://schemas.microsoft.com/office/drawing/2014/main" val="4093387571"/>
                    </a:ext>
                  </a:extLst>
                </a:gridCol>
              </a:tblGrid>
              <a:tr h="54032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BUT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Réaliser circuit sans erreur avec vitesse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051983"/>
                  </a:ext>
                </a:extLst>
              </a:tr>
              <a:tr h="177901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sym typeface="Helvetica Neue"/>
                        </a:rPr>
                        <a:t>CONSIGNES</a:t>
                      </a:r>
                      <a:endParaRPr sz="2400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5vs5 + 1gb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Passe et suit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V1/ Circuit passe blanc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Joueur en mouvement dans zone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Coté Gauche / coté droit 2 x6min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V2/ Circuit violet (donner-redemander)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Joueur en mouvement dans zone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Coté Gauche / coté droit 2 x6min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52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VARIANTE(S)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endParaRPr lang="fr-FR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55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400" dirty="0">
                          <a:sym typeface="Helvetica Neue"/>
                        </a:rPr>
                        <a:t>VEILLER À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buFontTx/>
                        <a:buNone/>
                        <a:defRPr sz="1800"/>
                      </a:pP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Cpt attendu Indiv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Qualité passe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Prise infos lointaine 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Solution porteur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buFontTx/>
                        <a:buNone/>
                        <a:defRPr sz="1800"/>
                      </a:pP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Cpt attendu </a:t>
                      </a:r>
                      <a:r>
                        <a:rPr lang="fr-FR" b="1" u="sng" dirty="0" err="1">
                          <a:solidFill>
                            <a:schemeClr val="tx1"/>
                          </a:solidFill>
                          <a:sym typeface="Helvetica Neue"/>
                        </a:rPr>
                        <a:t>collect</a:t>
                      </a: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.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Coordination déplacement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196321"/>
                  </a:ext>
                </a:extLst>
              </a:tr>
            </a:tbl>
          </a:graphicData>
        </a:graphic>
      </p:graphicFrame>
      <p:sp>
        <p:nvSpPr>
          <p:cNvPr id="60" name="Ovale">
            <a:extLst>
              <a:ext uri="{FF2B5EF4-FFF2-40B4-BE49-F238E27FC236}">
                <a16:creationId xmlns:a16="http://schemas.microsoft.com/office/drawing/2014/main" id="{B662B763-249A-4225-AF28-FBB2D4C94AF6}"/>
              </a:ext>
            </a:extLst>
          </p:cNvPr>
          <p:cNvSpPr/>
          <p:nvPr/>
        </p:nvSpPr>
        <p:spPr>
          <a:xfrm>
            <a:off x="3138328" y="4026388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1" name="Ovale">
            <a:extLst>
              <a:ext uri="{FF2B5EF4-FFF2-40B4-BE49-F238E27FC236}">
                <a16:creationId xmlns:a16="http://schemas.microsoft.com/office/drawing/2014/main" id="{EEF3D320-217F-45B3-A70A-4B3C3F6D9553}"/>
              </a:ext>
            </a:extLst>
          </p:cNvPr>
          <p:cNvSpPr/>
          <p:nvPr/>
        </p:nvSpPr>
        <p:spPr>
          <a:xfrm>
            <a:off x="2022869" y="3546795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5" name="Ovale">
            <a:extLst>
              <a:ext uri="{FF2B5EF4-FFF2-40B4-BE49-F238E27FC236}">
                <a16:creationId xmlns:a16="http://schemas.microsoft.com/office/drawing/2014/main" id="{6A427089-8055-4CF7-8D88-99702DE662A7}"/>
              </a:ext>
            </a:extLst>
          </p:cNvPr>
          <p:cNvSpPr/>
          <p:nvPr/>
        </p:nvSpPr>
        <p:spPr>
          <a:xfrm>
            <a:off x="3473913" y="5163951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3" name="Ovale">
            <a:extLst>
              <a:ext uri="{FF2B5EF4-FFF2-40B4-BE49-F238E27FC236}">
                <a16:creationId xmlns:a16="http://schemas.microsoft.com/office/drawing/2014/main" id="{4ED38786-3E4B-4065-8A6F-0648514DC533}"/>
              </a:ext>
            </a:extLst>
          </p:cNvPr>
          <p:cNvSpPr/>
          <p:nvPr/>
        </p:nvSpPr>
        <p:spPr>
          <a:xfrm>
            <a:off x="3422943" y="3552381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7" name="Ovale">
            <a:extLst>
              <a:ext uri="{FF2B5EF4-FFF2-40B4-BE49-F238E27FC236}">
                <a16:creationId xmlns:a16="http://schemas.microsoft.com/office/drawing/2014/main" id="{80F5910B-D3A8-4704-8287-9152C68AD147}"/>
              </a:ext>
            </a:extLst>
          </p:cNvPr>
          <p:cNvSpPr/>
          <p:nvPr/>
        </p:nvSpPr>
        <p:spPr>
          <a:xfrm>
            <a:off x="2085873" y="3970912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1" name="Ovale">
            <a:extLst>
              <a:ext uri="{FF2B5EF4-FFF2-40B4-BE49-F238E27FC236}">
                <a16:creationId xmlns:a16="http://schemas.microsoft.com/office/drawing/2014/main" id="{1D33F405-B3E9-4C60-A948-BC0C503CF2DB}"/>
              </a:ext>
            </a:extLst>
          </p:cNvPr>
          <p:cNvSpPr/>
          <p:nvPr/>
        </p:nvSpPr>
        <p:spPr>
          <a:xfrm>
            <a:off x="3813767" y="5179329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9" name="Ovale">
            <a:extLst>
              <a:ext uri="{FF2B5EF4-FFF2-40B4-BE49-F238E27FC236}">
                <a16:creationId xmlns:a16="http://schemas.microsoft.com/office/drawing/2014/main" id="{3A7C9E37-9218-45EE-B139-C1F74EE11700}"/>
              </a:ext>
            </a:extLst>
          </p:cNvPr>
          <p:cNvSpPr/>
          <p:nvPr/>
        </p:nvSpPr>
        <p:spPr>
          <a:xfrm>
            <a:off x="1865693" y="5183479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4" name="Ovale">
            <a:extLst>
              <a:ext uri="{FF2B5EF4-FFF2-40B4-BE49-F238E27FC236}">
                <a16:creationId xmlns:a16="http://schemas.microsoft.com/office/drawing/2014/main" id="{F7A0010B-B9B9-4E4E-81F0-EE6BC7F69FFF}"/>
              </a:ext>
            </a:extLst>
          </p:cNvPr>
          <p:cNvSpPr/>
          <p:nvPr/>
        </p:nvSpPr>
        <p:spPr>
          <a:xfrm>
            <a:off x="2174179" y="5158316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67" name="Ovale">
            <a:extLst>
              <a:ext uri="{FF2B5EF4-FFF2-40B4-BE49-F238E27FC236}">
                <a16:creationId xmlns:a16="http://schemas.microsoft.com/office/drawing/2014/main" id="{9DECD548-5061-4671-902C-26D93F26345C}"/>
              </a:ext>
            </a:extLst>
          </p:cNvPr>
          <p:cNvSpPr/>
          <p:nvPr/>
        </p:nvSpPr>
        <p:spPr>
          <a:xfrm>
            <a:off x="3423345" y="4655757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1" name="Ovale">
            <a:extLst>
              <a:ext uri="{FF2B5EF4-FFF2-40B4-BE49-F238E27FC236}">
                <a16:creationId xmlns:a16="http://schemas.microsoft.com/office/drawing/2014/main" id="{0EE3FEC9-0858-4004-9B52-F88711408B31}"/>
              </a:ext>
            </a:extLst>
          </p:cNvPr>
          <p:cNvSpPr/>
          <p:nvPr/>
        </p:nvSpPr>
        <p:spPr>
          <a:xfrm>
            <a:off x="2108485" y="4655757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0330D2-BD0F-459E-84A4-4BC70233AF8A}"/>
              </a:ext>
            </a:extLst>
          </p:cNvPr>
          <p:cNvSpPr/>
          <p:nvPr/>
        </p:nvSpPr>
        <p:spPr>
          <a:xfrm>
            <a:off x="1612476" y="3127088"/>
            <a:ext cx="2422824" cy="2012948"/>
          </a:xfrm>
          <a:prstGeom prst="rect">
            <a:avLst/>
          </a:prstGeom>
          <a:noFill/>
          <a:ln w="28575" cap="flat" cmpd="sng" algn="ctr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8B296D-39E5-4880-9533-C7A6DC55E552}"/>
              </a:ext>
            </a:extLst>
          </p:cNvPr>
          <p:cNvSpPr/>
          <p:nvPr/>
        </p:nvSpPr>
        <p:spPr>
          <a:xfrm>
            <a:off x="1612475" y="3886247"/>
            <a:ext cx="2422825" cy="487988"/>
          </a:xfrm>
          <a:prstGeom prst="rect">
            <a:avLst/>
          </a:prstGeom>
          <a:noFill/>
          <a:ln w="2857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0" name="Ovale">
            <a:extLst>
              <a:ext uri="{FF2B5EF4-FFF2-40B4-BE49-F238E27FC236}">
                <a16:creationId xmlns:a16="http://schemas.microsoft.com/office/drawing/2014/main" id="{55AC44E2-522F-4383-BB08-493DECE87CFB}"/>
              </a:ext>
            </a:extLst>
          </p:cNvPr>
          <p:cNvSpPr/>
          <p:nvPr/>
        </p:nvSpPr>
        <p:spPr>
          <a:xfrm>
            <a:off x="2681391" y="2091071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94" name="Ovale">
            <a:extLst>
              <a:ext uri="{FF2B5EF4-FFF2-40B4-BE49-F238E27FC236}">
                <a16:creationId xmlns:a16="http://schemas.microsoft.com/office/drawing/2014/main" id="{42E12260-3590-4778-BFA3-1D22D72458D3}"/>
              </a:ext>
            </a:extLst>
          </p:cNvPr>
          <p:cNvSpPr/>
          <p:nvPr/>
        </p:nvSpPr>
        <p:spPr>
          <a:xfrm>
            <a:off x="2681392" y="8411335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D4DA2432-EA20-4169-87B9-180C1C48E12E}"/>
              </a:ext>
            </a:extLst>
          </p:cNvPr>
          <p:cNvCxnSpPr>
            <a:stCxn id="3" idx="0"/>
            <a:endCxn id="3" idx="2"/>
          </p:cNvCxnSpPr>
          <p:nvPr/>
        </p:nvCxnSpPr>
        <p:spPr>
          <a:xfrm>
            <a:off x="2823888" y="3127088"/>
            <a:ext cx="0" cy="2012948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02345910-1C96-42AA-A894-6A8CD78CB27B}"/>
              </a:ext>
            </a:extLst>
          </p:cNvPr>
          <p:cNvSpPr txBox="1"/>
          <p:nvPr/>
        </p:nvSpPr>
        <p:spPr>
          <a:xfrm>
            <a:off x="652453" y="2329229"/>
            <a:ext cx="84369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10+1</a:t>
            </a:r>
          </a:p>
        </p:txBody>
      </p:sp>
      <p:sp>
        <p:nvSpPr>
          <p:cNvPr id="109" name="ZoneTexte 108">
            <a:extLst>
              <a:ext uri="{FF2B5EF4-FFF2-40B4-BE49-F238E27FC236}">
                <a16:creationId xmlns:a16="http://schemas.microsoft.com/office/drawing/2014/main" id="{2C955736-59DC-4A12-B707-164D0CA041BD}"/>
              </a:ext>
            </a:extLst>
          </p:cNvPr>
          <p:cNvSpPr txBox="1"/>
          <p:nvPr/>
        </p:nvSpPr>
        <p:spPr>
          <a:xfrm>
            <a:off x="573476" y="5564421"/>
            <a:ext cx="91187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10+1</a:t>
            </a:r>
          </a:p>
        </p:txBody>
      </p:sp>
      <p:sp>
        <p:nvSpPr>
          <p:cNvPr id="110" name="Ovale">
            <a:extLst>
              <a:ext uri="{FF2B5EF4-FFF2-40B4-BE49-F238E27FC236}">
                <a16:creationId xmlns:a16="http://schemas.microsoft.com/office/drawing/2014/main" id="{0242C6A8-FD95-41E1-B942-B35CCAD44789}"/>
              </a:ext>
            </a:extLst>
          </p:cNvPr>
          <p:cNvSpPr/>
          <p:nvPr/>
        </p:nvSpPr>
        <p:spPr>
          <a:xfrm>
            <a:off x="3368515" y="6765596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4" name="Ovale">
            <a:extLst>
              <a:ext uri="{FF2B5EF4-FFF2-40B4-BE49-F238E27FC236}">
                <a16:creationId xmlns:a16="http://schemas.microsoft.com/office/drawing/2014/main" id="{F4F9F2A7-F099-4E21-8E96-9F3F2D455D83}"/>
              </a:ext>
            </a:extLst>
          </p:cNvPr>
          <p:cNvSpPr/>
          <p:nvPr/>
        </p:nvSpPr>
        <p:spPr>
          <a:xfrm>
            <a:off x="1799087" y="5501757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5" name="Ovale">
            <a:extLst>
              <a:ext uri="{FF2B5EF4-FFF2-40B4-BE49-F238E27FC236}">
                <a16:creationId xmlns:a16="http://schemas.microsoft.com/office/drawing/2014/main" id="{9E6564C6-58BC-4AEF-A6BD-C3BF9D4B12C8}"/>
              </a:ext>
            </a:extLst>
          </p:cNvPr>
          <p:cNvSpPr/>
          <p:nvPr/>
        </p:nvSpPr>
        <p:spPr>
          <a:xfrm>
            <a:off x="3688180" y="5503725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9" name="Ovale">
            <a:extLst>
              <a:ext uri="{FF2B5EF4-FFF2-40B4-BE49-F238E27FC236}">
                <a16:creationId xmlns:a16="http://schemas.microsoft.com/office/drawing/2014/main" id="{F3CFD44B-CEB0-4414-B028-AF9714369767}"/>
              </a:ext>
            </a:extLst>
          </p:cNvPr>
          <p:cNvSpPr/>
          <p:nvPr/>
        </p:nvSpPr>
        <p:spPr>
          <a:xfrm>
            <a:off x="3255403" y="6192556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0" name="Ovale">
            <a:extLst>
              <a:ext uri="{FF2B5EF4-FFF2-40B4-BE49-F238E27FC236}">
                <a16:creationId xmlns:a16="http://schemas.microsoft.com/office/drawing/2014/main" id="{6FDA097D-C5D1-45E7-A369-D0F733252776}"/>
              </a:ext>
            </a:extLst>
          </p:cNvPr>
          <p:cNvSpPr/>
          <p:nvPr/>
        </p:nvSpPr>
        <p:spPr>
          <a:xfrm>
            <a:off x="2086056" y="5541329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1" name="Ovale">
            <a:extLst>
              <a:ext uri="{FF2B5EF4-FFF2-40B4-BE49-F238E27FC236}">
                <a16:creationId xmlns:a16="http://schemas.microsoft.com/office/drawing/2014/main" id="{4E4DD77E-294C-42C6-8D54-3A2EF24A7980}"/>
              </a:ext>
            </a:extLst>
          </p:cNvPr>
          <p:cNvSpPr/>
          <p:nvPr/>
        </p:nvSpPr>
        <p:spPr>
          <a:xfrm>
            <a:off x="3335354" y="5530167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2" name="Ovale">
            <a:extLst>
              <a:ext uri="{FF2B5EF4-FFF2-40B4-BE49-F238E27FC236}">
                <a16:creationId xmlns:a16="http://schemas.microsoft.com/office/drawing/2014/main" id="{8C241C55-B607-48AB-969F-185904A22449}"/>
              </a:ext>
            </a:extLst>
          </p:cNvPr>
          <p:cNvSpPr/>
          <p:nvPr/>
        </p:nvSpPr>
        <p:spPr>
          <a:xfrm>
            <a:off x="2076204" y="6205651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4" name="Ovale">
            <a:extLst>
              <a:ext uri="{FF2B5EF4-FFF2-40B4-BE49-F238E27FC236}">
                <a16:creationId xmlns:a16="http://schemas.microsoft.com/office/drawing/2014/main" id="{3D1638D9-A959-4694-8DB0-4C31050E46B3}"/>
              </a:ext>
            </a:extLst>
          </p:cNvPr>
          <p:cNvSpPr/>
          <p:nvPr/>
        </p:nvSpPr>
        <p:spPr>
          <a:xfrm>
            <a:off x="1926915" y="6765596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125" name="Ovale">
            <a:extLst>
              <a:ext uri="{FF2B5EF4-FFF2-40B4-BE49-F238E27FC236}">
                <a16:creationId xmlns:a16="http://schemas.microsoft.com/office/drawing/2014/main" id="{E48B0987-F0F9-4831-A75D-090191D58EB1}"/>
              </a:ext>
            </a:extLst>
          </p:cNvPr>
          <p:cNvSpPr/>
          <p:nvPr/>
        </p:nvSpPr>
        <p:spPr>
          <a:xfrm>
            <a:off x="3348080" y="7160834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6" name="Ovale">
            <a:extLst>
              <a:ext uri="{FF2B5EF4-FFF2-40B4-BE49-F238E27FC236}">
                <a16:creationId xmlns:a16="http://schemas.microsoft.com/office/drawing/2014/main" id="{FE0AF82C-137B-449C-89E2-3756FF45D8CA}"/>
              </a:ext>
            </a:extLst>
          </p:cNvPr>
          <p:cNvSpPr/>
          <p:nvPr/>
        </p:nvSpPr>
        <p:spPr>
          <a:xfrm>
            <a:off x="1884021" y="7158499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08CFA2C6-7520-4B7F-8280-2045C15F8B92}"/>
              </a:ext>
            </a:extLst>
          </p:cNvPr>
          <p:cNvSpPr/>
          <p:nvPr/>
        </p:nvSpPr>
        <p:spPr>
          <a:xfrm>
            <a:off x="1612476" y="5878014"/>
            <a:ext cx="2422824" cy="2012948"/>
          </a:xfrm>
          <a:prstGeom prst="rect">
            <a:avLst/>
          </a:prstGeom>
          <a:noFill/>
          <a:ln w="28575" cap="flat" cmpd="sng" algn="ctr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44EB68C2-A52F-4257-8986-955259BF5ED8}"/>
              </a:ext>
            </a:extLst>
          </p:cNvPr>
          <p:cNvSpPr/>
          <p:nvPr/>
        </p:nvSpPr>
        <p:spPr>
          <a:xfrm>
            <a:off x="1612475" y="6637173"/>
            <a:ext cx="2422825" cy="487988"/>
          </a:xfrm>
          <a:prstGeom prst="rect">
            <a:avLst/>
          </a:prstGeom>
          <a:noFill/>
          <a:ln w="2857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129" name="Connecteur droit 128">
            <a:extLst>
              <a:ext uri="{FF2B5EF4-FFF2-40B4-BE49-F238E27FC236}">
                <a16:creationId xmlns:a16="http://schemas.microsoft.com/office/drawing/2014/main" id="{0288EADD-870A-4BC8-A51D-344DD9272607}"/>
              </a:ext>
            </a:extLst>
          </p:cNvPr>
          <p:cNvCxnSpPr>
            <a:stCxn id="127" idx="0"/>
            <a:endCxn id="127" idx="2"/>
          </p:cNvCxnSpPr>
          <p:nvPr/>
        </p:nvCxnSpPr>
        <p:spPr>
          <a:xfrm>
            <a:off x="2823888" y="5878014"/>
            <a:ext cx="0" cy="2012948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F7546DA2-6DBF-40F8-A1FB-1AEF53F122E0}"/>
              </a:ext>
            </a:extLst>
          </p:cNvPr>
          <p:cNvCxnSpPr>
            <a:stCxn id="121" idx="2"/>
            <a:endCxn id="122" idx="7"/>
          </p:cNvCxnSpPr>
          <p:nvPr/>
        </p:nvCxnSpPr>
        <p:spPr>
          <a:xfrm flipH="1">
            <a:off x="2312738" y="5665275"/>
            <a:ext cx="1022616" cy="579948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FD2A352C-B789-49BC-8F4C-C85414C2DE16}"/>
              </a:ext>
            </a:extLst>
          </p:cNvPr>
          <p:cNvCxnSpPr>
            <a:cxnSpLocks/>
            <a:stCxn id="122" idx="6"/>
            <a:endCxn id="110" idx="2"/>
          </p:cNvCxnSpPr>
          <p:nvPr/>
        </p:nvCxnSpPr>
        <p:spPr>
          <a:xfrm>
            <a:off x="2353321" y="6340759"/>
            <a:ext cx="1015194" cy="559945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5" name="Connecteur droit avec flèche 64">
            <a:extLst>
              <a:ext uri="{FF2B5EF4-FFF2-40B4-BE49-F238E27FC236}">
                <a16:creationId xmlns:a16="http://schemas.microsoft.com/office/drawing/2014/main" id="{B50832C5-5859-4F46-A506-CA518F077158}"/>
              </a:ext>
            </a:extLst>
          </p:cNvPr>
          <p:cNvCxnSpPr>
            <a:cxnSpLocks/>
            <a:stCxn id="110" idx="3"/>
            <a:endCxn id="126" idx="6"/>
          </p:cNvCxnSpPr>
          <p:nvPr/>
        </p:nvCxnSpPr>
        <p:spPr>
          <a:xfrm flipH="1">
            <a:off x="2161138" y="6996240"/>
            <a:ext cx="1247960" cy="297367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8" name="Connecteur droit avec flèche 67">
            <a:extLst>
              <a:ext uri="{FF2B5EF4-FFF2-40B4-BE49-F238E27FC236}">
                <a16:creationId xmlns:a16="http://schemas.microsoft.com/office/drawing/2014/main" id="{BB3A728E-005E-4E1C-B184-BCA8635EB5B4}"/>
              </a:ext>
            </a:extLst>
          </p:cNvPr>
          <p:cNvCxnSpPr>
            <a:cxnSpLocks/>
            <a:stCxn id="126" idx="5"/>
          </p:cNvCxnSpPr>
          <p:nvPr/>
        </p:nvCxnSpPr>
        <p:spPr>
          <a:xfrm>
            <a:off x="2120555" y="7389143"/>
            <a:ext cx="560837" cy="1292408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3" name="Connecteur droit avec flèche 72">
            <a:extLst>
              <a:ext uri="{FF2B5EF4-FFF2-40B4-BE49-F238E27FC236}">
                <a16:creationId xmlns:a16="http://schemas.microsoft.com/office/drawing/2014/main" id="{A42F6CDA-8850-48DA-9131-3CB477CA5767}"/>
              </a:ext>
            </a:extLst>
          </p:cNvPr>
          <p:cNvCxnSpPr>
            <a:cxnSpLocks/>
            <a:stCxn id="122" idx="6"/>
          </p:cNvCxnSpPr>
          <p:nvPr/>
        </p:nvCxnSpPr>
        <p:spPr>
          <a:xfrm flipV="1">
            <a:off x="2353321" y="5985164"/>
            <a:ext cx="825590" cy="355595"/>
          </a:xfrm>
          <a:prstGeom prst="straightConnector1">
            <a:avLst/>
          </a:prstGeom>
          <a:noFill/>
          <a:ln w="25400" cap="flat">
            <a:solidFill>
              <a:srgbClr val="7030A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7" name="Connecteur droit avec flèche 76">
            <a:extLst>
              <a:ext uri="{FF2B5EF4-FFF2-40B4-BE49-F238E27FC236}">
                <a16:creationId xmlns:a16="http://schemas.microsoft.com/office/drawing/2014/main" id="{48AAD3E2-B4E1-47EA-880C-CF65D043EEB7}"/>
              </a:ext>
            </a:extLst>
          </p:cNvPr>
          <p:cNvCxnSpPr>
            <a:cxnSpLocks/>
          </p:cNvCxnSpPr>
          <p:nvPr/>
        </p:nvCxnSpPr>
        <p:spPr>
          <a:xfrm>
            <a:off x="3178911" y="5985164"/>
            <a:ext cx="169169" cy="780432"/>
          </a:xfrm>
          <a:prstGeom prst="straightConnector1">
            <a:avLst/>
          </a:prstGeom>
          <a:noFill/>
          <a:ln w="25400" cap="flat">
            <a:solidFill>
              <a:srgbClr val="7030A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9" name="Connecteur droit avec flèche 78">
            <a:extLst>
              <a:ext uri="{FF2B5EF4-FFF2-40B4-BE49-F238E27FC236}">
                <a16:creationId xmlns:a16="http://schemas.microsoft.com/office/drawing/2014/main" id="{33DE9939-ADF2-4B6A-A470-B16DF80B24C9}"/>
              </a:ext>
            </a:extLst>
          </p:cNvPr>
          <p:cNvCxnSpPr>
            <a:cxnSpLocks/>
            <a:stCxn id="110" idx="1"/>
          </p:cNvCxnSpPr>
          <p:nvPr/>
        </p:nvCxnSpPr>
        <p:spPr>
          <a:xfrm flipH="1" flipV="1">
            <a:off x="2423944" y="6340759"/>
            <a:ext cx="985154" cy="464409"/>
          </a:xfrm>
          <a:prstGeom prst="straightConnector1">
            <a:avLst/>
          </a:prstGeom>
          <a:noFill/>
          <a:ln w="25400" cap="flat">
            <a:solidFill>
              <a:srgbClr val="7030A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3" name="Connecteur droit avec flèche 82">
            <a:extLst>
              <a:ext uri="{FF2B5EF4-FFF2-40B4-BE49-F238E27FC236}">
                <a16:creationId xmlns:a16="http://schemas.microsoft.com/office/drawing/2014/main" id="{C39622FF-DAEE-4076-97C2-8C19D495D421}"/>
              </a:ext>
            </a:extLst>
          </p:cNvPr>
          <p:cNvCxnSpPr>
            <a:cxnSpLocks/>
            <a:stCxn id="64" idx="5"/>
            <a:endCxn id="67" idx="2"/>
          </p:cNvCxnSpPr>
          <p:nvPr/>
        </p:nvCxnSpPr>
        <p:spPr>
          <a:xfrm flipV="1">
            <a:off x="2410714" y="4790865"/>
            <a:ext cx="1012631" cy="598095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6" name="Connecteur droit avec flèche 85">
            <a:extLst>
              <a:ext uri="{FF2B5EF4-FFF2-40B4-BE49-F238E27FC236}">
                <a16:creationId xmlns:a16="http://schemas.microsoft.com/office/drawing/2014/main" id="{245E2FF4-3860-473F-9E9F-D24B277161FE}"/>
              </a:ext>
            </a:extLst>
          </p:cNvPr>
          <p:cNvCxnSpPr>
            <a:cxnSpLocks/>
            <a:stCxn id="67" idx="1"/>
            <a:endCxn id="87" idx="5"/>
          </p:cNvCxnSpPr>
          <p:nvPr/>
        </p:nvCxnSpPr>
        <p:spPr>
          <a:xfrm flipH="1" flipV="1">
            <a:off x="2322407" y="4201556"/>
            <a:ext cx="1141521" cy="493773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8" name="Connecteur droit avec flèche 87">
            <a:extLst>
              <a:ext uri="{FF2B5EF4-FFF2-40B4-BE49-F238E27FC236}">
                <a16:creationId xmlns:a16="http://schemas.microsoft.com/office/drawing/2014/main" id="{139700D7-2FC1-4EA3-B97C-F4BB4830DB85}"/>
              </a:ext>
            </a:extLst>
          </p:cNvPr>
          <p:cNvCxnSpPr>
            <a:cxnSpLocks/>
            <a:endCxn id="103" idx="2"/>
          </p:cNvCxnSpPr>
          <p:nvPr/>
        </p:nvCxnSpPr>
        <p:spPr>
          <a:xfrm flipV="1">
            <a:off x="2299986" y="3687489"/>
            <a:ext cx="1122957" cy="371550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2" name="Connecteur droit avec flèche 91">
            <a:extLst>
              <a:ext uri="{FF2B5EF4-FFF2-40B4-BE49-F238E27FC236}">
                <a16:creationId xmlns:a16="http://schemas.microsoft.com/office/drawing/2014/main" id="{E4605287-10E6-4960-8ABE-040F9CB12B90}"/>
              </a:ext>
            </a:extLst>
          </p:cNvPr>
          <p:cNvCxnSpPr>
            <a:cxnSpLocks/>
          </p:cNvCxnSpPr>
          <p:nvPr/>
        </p:nvCxnSpPr>
        <p:spPr>
          <a:xfrm flipH="1" flipV="1">
            <a:off x="2958508" y="2226179"/>
            <a:ext cx="588063" cy="1374860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3" name="Connecteur droit avec flèche 92">
            <a:extLst>
              <a:ext uri="{FF2B5EF4-FFF2-40B4-BE49-F238E27FC236}">
                <a16:creationId xmlns:a16="http://schemas.microsoft.com/office/drawing/2014/main" id="{A4F09FBE-9B4F-4106-9DB3-D3A51D885D4E}"/>
              </a:ext>
            </a:extLst>
          </p:cNvPr>
          <p:cNvCxnSpPr>
            <a:cxnSpLocks/>
            <a:stCxn id="121" idx="3"/>
          </p:cNvCxnSpPr>
          <p:nvPr/>
        </p:nvCxnSpPr>
        <p:spPr>
          <a:xfrm flipH="1">
            <a:off x="2410714" y="5760811"/>
            <a:ext cx="965223" cy="519141"/>
          </a:xfrm>
          <a:prstGeom prst="straightConnector1">
            <a:avLst/>
          </a:prstGeom>
          <a:noFill/>
          <a:ln w="25400" cap="flat">
            <a:solidFill>
              <a:srgbClr val="7030A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5" name="Connecteur droit avec flèche 94">
            <a:extLst>
              <a:ext uri="{FF2B5EF4-FFF2-40B4-BE49-F238E27FC236}">
                <a16:creationId xmlns:a16="http://schemas.microsoft.com/office/drawing/2014/main" id="{7C8352AF-59B8-4671-A4CD-2766D9278F1B}"/>
              </a:ext>
            </a:extLst>
          </p:cNvPr>
          <p:cNvCxnSpPr>
            <a:cxnSpLocks/>
          </p:cNvCxnSpPr>
          <p:nvPr/>
        </p:nvCxnSpPr>
        <p:spPr>
          <a:xfrm>
            <a:off x="2199339" y="6468727"/>
            <a:ext cx="55268" cy="734065"/>
          </a:xfrm>
          <a:prstGeom prst="straightConnector1">
            <a:avLst/>
          </a:prstGeom>
          <a:noFill/>
          <a:ln w="25400" cap="flat">
            <a:solidFill>
              <a:srgbClr val="7030A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8505503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FEC2D36-EAFF-4D51-A19A-573BA031DE1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7" y="-20307"/>
            <a:ext cx="13009337" cy="9735155"/>
          </a:xfrm>
          <a:prstGeom prst="rect">
            <a:avLst/>
          </a:prstGeom>
        </p:spPr>
      </p:pic>
      <p:sp>
        <p:nvSpPr>
          <p:cNvPr id="1373" name="EXERCICE"/>
          <p:cNvSpPr txBox="1"/>
          <p:nvPr/>
        </p:nvSpPr>
        <p:spPr>
          <a:xfrm>
            <a:off x="2341547" y="835912"/>
            <a:ext cx="2116672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JEU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374" name="PASSES COURTES"/>
          <p:cNvSpPr txBox="1"/>
          <p:nvPr/>
        </p:nvSpPr>
        <p:spPr>
          <a:xfrm>
            <a:off x="4451830" y="837512"/>
            <a:ext cx="8032577" cy="48646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Progresser / Déséquilibrer</a:t>
            </a:r>
          </a:p>
        </p:txBody>
      </p:sp>
      <p:pic>
        <p:nvPicPr>
          <p:cNvPr id="1377" name="terrain.png" descr="terrai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613131" y="3306981"/>
            <a:ext cx="6868691" cy="437543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82" name="Grouper">
            <a:extLst>
              <a:ext uri="{FF2B5EF4-FFF2-40B4-BE49-F238E27FC236}">
                <a16:creationId xmlns:a16="http://schemas.microsoft.com/office/drawing/2014/main" id="{8CAB0322-4F70-45D6-92C0-5A30ADBF4F7E}"/>
              </a:ext>
            </a:extLst>
          </p:cNvPr>
          <p:cNvGraphicFramePr/>
          <p:nvPr/>
        </p:nvGraphicFramePr>
        <p:xfrm>
          <a:off x="8451273" y="2083047"/>
          <a:ext cx="4033140" cy="440211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403314">
                  <a:extLst>
                    <a:ext uri="{9D8B030D-6E8A-4147-A177-3AD203B41FA5}">
                      <a16:colId xmlns:a16="http://schemas.microsoft.com/office/drawing/2014/main" val="361347276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3314223766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89323709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1955867113"/>
                    </a:ext>
                  </a:extLst>
                </a:gridCol>
              </a:tblGrid>
              <a:tr h="440211"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r>
                        <a:rPr lang="fr-FR" dirty="0"/>
                        <a:t>0</a:t>
                      </a: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10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10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0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2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82" name="CENTRE DE FORMATION - AMIENS SC"/>
          <p:cNvSpPr txBox="1"/>
          <p:nvPr/>
        </p:nvSpPr>
        <p:spPr>
          <a:xfrm>
            <a:off x="2326557" y="278618"/>
            <a:ext cx="4972945" cy="486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FOOT A 11 – U16 R1</a:t>
            </a:r>
            <a:endParaRPr dirty="0"/>
          </a:p>
        </p:txBody>
      </p:sp>
      <p:sp>
        <p:nvSpPr>
          <p:cNvPr id="1383" name="Ovale"/>
          <p:cNvSpPr/>
          <p:nvPr/>
        </p:nvSpPr>
        <p:spPr>
          <a:xfrm>
            <a:off x="9320977" y="2143624"/>
            <a:ext cx="277117" cy="270216"/>
          </a:xfrm>
          <a:prstGeom prst="ellipse">
            <a:avLst/>
          </a:prstGeom>
          <a:solidFill>
            <a:srgbClr val="F80A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4" name="Ovale"/>
          <p:cNvSpPr/>
          <p:nvPr/>
        </p:nvSpPr>
        <p:spPr>
          <a:xfrm>
            <a:off x="8489762" y="2148385"/>
            <a:ext cx="277118" cy="270216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5" name="Ovale"/>
          <p:cNvSpPr/>
          <p:nvPr/>
        </p:nvSpPr>
        <p:spPr>
          <a:xfrm>
            <a:off x="10896933" y="2168044"/>
            <a:ext cx="277117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4" name="PASSES COURTES">
            <a:extLst>
              <a:ext uri="{FF2B5EF4-FFF2-40B4-BE49-F238E27FC236}">
                <a16:creationId xmlns:a16="http://schemas.microsoft.com/office/drawing/2014/main" id="{A48FF63C-BCEB-4257-82F4-12AF3CF7BCBA}"/>
              </a:ext>
            </a:extLst>
          </p:cNvPr>
          <p:cNvSpPr txBox="1"/>
          <p:nvPr/>
        </p:nvSpPr>
        <p:spPr>
          <a:xfrm>
            <a:off x="4440879" y="1322372"/>
            <a:ext cx="8043527" cy="59509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sz="2000" dirty="0">
                <a:solidFill>
                  <a:schemeClr val="tx1"/>
                </a:solidFill>
              </a:rPr>
              <a:t>Jeu dans les intervalles pour avancer</a:t>
            </a:r>
          </a:p>
        </p:txBody>
      </p:sp>
      <p:sp>
        <p:nvSpPr>
          <p:cNvPr id="43" name="Ovale">
            <a:extLst>
              <a:ext uri="{FF2B5EF4-FFF2-40B4-BE49-F238E27FC236}">
                <a16:creationId xmlns:a16="http://schemas.microsoft.com/office/drawing/2014/main" id="{08EE28F0-746B-4DC9-B790-81B89EA9C971}"/>
              </a:ext>
            </a:extLst>
          </p:cNvPr>
          <p:cNvSpPr/>
          <p:nvPr/>
        </p:nvSpPr>
        <p:spPr>
          <a:xfrm>
            <a:off x="10121485" y="2143624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4" name="Ovale">
            <a:extLst>
              <a:ext uri="{FF2B5EF4-FFF2-40B4-BE49-F238E27FC236}">
                <a16:creationId xmlns:a16="http://schemas.microsoft.com/office/drawing/2014/main" id="{BDE9A11C-0A53-47C4-9A8E-2D7DB4557CA9}"/>
              </a:ext>
            </a:extLst>
          </p:cNvPr>
          <p:cNvSpPr/>
          <p:nvPr/>
        </p:nvSpPr>
        <p:spPr>
          <a:xfrm>
            <a:off x="11730953" y="2143624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72" name="Grouper">
            <a:extLst>
              <a:ext uri="{FF2B5EF4-FFF2-40B4-BE49-F238E27FC236}">
                <a16:creationId xmlns:a16="http://schemas.microsoft.com/office/drawing/2014/main" id="{2ADFF95E-EF07-4888-9AF6-C4D4E2B020B6}"/>
              </a:ext>
            </a:extLst>
          </p:cNvPr>
          <p:cNvGrpSpPr/>
          <p:nvPr/>
        </p:nvGrpSpPr>
        <p:grpSpPr>
          <a:xfrm>
            <a:off x="5298456" y="2083047"/>
            <a:ext cx="3000423" cy="443543"/>
            <a:chOff x="-34648" y="-15640"/>
            <a:chExt cx="1194661" cy="443542"/>
          </a:xfrm>
        </p:grpSpPr>
        <p:graphicFrame>
          <p:nvGraphicFramePr>
            <p:cNvPr id="78" name="Tableau">
              <a:extLst>
                <a:ext uri="{FF2B5EF4-FFF2-40B4-BE49-F238E27FC236}">
                  <a16:creationId xmlns:a16="http://schemas.microsoft.com/office/drawing/2014/main" id="{83FC8457-CE71-4E4A-81AA-05B53C6BFC70}"/>
                </a:ext>
              </a:extLst>
            </p:cNvPr>
            <p:cNvGraphicFramePr/>
            <p:nvPr/>
          </p:nvGraphicFramePr>
          <p:xfrm>
            <a:off x="-34648" y="-15640"/>
            <a:ext cx="1194661" cy="443542"/>
          </p:xfrm>
          <a:graphic>
            <a:graphicData uri="http://schemas.openxmlformats.org/drawingml/2006/table">
              <a:tbl>
                <a:tblPr bandRow="1">
                  <a:tableStyleId>{4C3C2611-4C71-4FC5-86AE-919BDF0F9419}</a:tableStyleId>
                </a:tblPr>
                <a:tblGrid>
                  <a:gridCol w="603069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399394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388882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504306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609600">
                    <a:extLst>
                      <a:ext uri="{9D8B030D-6E8A-4147-A177-3AD203B41FA5}">
                        <a16:colId xmlns:a16="http://schemas.microsoft.com/office/drawing/2014/main" val="1561631350"/>
                      </a:ext>
                    </a:extLst>
                  </a:gridCol>
                  <a:gridCol w="495173">
                    <a:extLst>
                      <a:ext uri="{9D8B030D-6E8A-4147-A177-3AD203B41FA5}">
                        <a16:colId xmlns:a16="http://schemas.microsoft.com/office/drawing/2014/main" val="2347852411"/>
                      </a:ext>
                    </a:extLst>
                  </a:gridCol>
                </a:tblGrid>
                <a:tr h="443543"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600" dirty="0"/>
                          <a:t>0</a:t>
                        </a:r>
                        <a:endParaRPr sz="16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0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4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</a:tbl>
            </a:graphicData>
          </a:graphic>
        </p:graphicFrame>
        <p:pic>
          <p:nvPicPr>
            <p:cNvPr id="80" name="Image" descr="Image">
              <a:extLst>
                <a:ext uri="{FF2B5EF4-FFF2-40B4-BE49-F238E27FC236}">
                  <a16:creationId xmlns:a16="http://schemas.microsoft.com/office/drawing/2014/main" id="{5DAB5C82-0B7C-4B66-9BD1-1BBD37919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11136" y="26772"/>
              <a:ext cx="70461" cy="3769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1" name="Image 80">
            <a:extLst>
              <a:ext uri="{FF2B5EF4-FFF2-40B4-BE49-F238E27FC236}">
                <a16:creationId xmlns:a16="http://schemas.microsoft.com/office/drawing/2014/main" id="{46984E25-D15E-472E-89C2-1308F71DECB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7323747" y="2093994"/>
            <a:ext cx="261685" cy="369475"/>
          </a:xfrm>
          <a:prstGeom prst="rect">
            <a:avLst/>
          </a:prstGeom>
        </p:spPr>
      </p:pic>
      <p:sp>
        <p:nvSpPr>
          <p:cNvPr id="84" name="EXERCICE">
            <a:extLst>
              <a:ext uri="{FF2B5EF4-FFF2-40B4-BE49-F238E27FC236}">
                <a16:creationId xmlns:a16="http://schemas.microsoft.com/office/drawing/2014/main" id="{8EADC6FB-4E7C-4D75-9CE4-5EF509114F8D}"/>
              </a:ext>
            </a:extLst>
          </p:cNvPr>
          <p:cNvSpPr txBox="1"/>
          <p:nvPr/>
        </p:nvSpPr>
        <p:spPr>
          <a:xfrm>
            <a:off x="2341545" y="1325156"/>
            <a:ext cx="2104835" cy="59231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19H20-19H50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85" name="EXERCICE">
            <a:extLst>
              <a:ext uri="{FF2B5EF4-FFF2-40B4-BE49-F238E27FC236}">
                <a16:creationId xmlns:a16="http://schemas.microsoft.com/office/drawing/2014/main" id="{6CE186C8-16F5-4382-B9F0-9904165E4417}"/>
              </a:ext>
            </a:extLst>
          </p:cNvPr>
          <p:cNvSpPr txBox="1"/>
          <p:nvPr/>
        </p:nvSpPr>
        <p:spPr>
          <a:xfrm>
            <a:off x="6578586" y="352652"/>
            <a:ext cx="3768111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MERCREDI 02/12/2020</a:t>
            </a:r>
          </a:p>
        </p:txBody>
      </p:sp>
      <p:sp>
        <p:nvSpPr>
          <p:cNvPr id="50" name="EXERCICE">
            <a:extLst>
              <a:ext uri="{FF2B5EF4-FFF2-40B4-BE49-F238E27FC236}">
                <a16:creationId xmlns:a16="http://schemas.microsoft.com/office/drawing/2014/main" id="{F1B7FD20-6F6B-477C-B3B0-D400A66B1304}"/>
              </a:ext>
            </a:extLst>
          </p:cNvPr>
          <p:cNvSpPr txBox="1"/>
          <p:nvPr/>
        </p:nvSpPr>
        <p:spPr>
          <a:xfrm>
            <a:off x="11317426" y="337621"/>
            <a:ext cx="1166979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20+2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52" name="Image" descr="Image">
            <a:extLst>
              <a:ext uri="{FF2B5EF4-FFF2-40B4-BE49-F238E27FC236}">
                <a16:creationId xmlns:a16="http://schemas.microsoft.com/office/drawing/2014/main" id="{C42A69D3-AC56-4DAE-BA79-9AF5B101112C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5365657" y="2236648"/>
            <a:ext cx="429401" cy="18980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aphicFrame>
        <p:nvGraphicFramePr>
          <p:cNvPr id="89" name="Tableau 88">
            <a:extLst>
              <a:ext uri="{FF2B5EF4-FFF2-40B4-BE49-F238E27FC236}">
                <a16:creationId xmlns:a16="http://schemas.microsoft.com/office/drawing/2014/main" id="{AAB9FA03-3E2F-4A96-A960-213544F77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561564"/>
              </p:ext>
            </p:extLst>
          </p:nvPr>
        </p:nvGraphicFramePr>
        <p:xfrm>
          <a:off x="5316195" y="7091680"/>
          <a:ext cx="7185950" cy="1886938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1796487">
                  <a:extLst>
                    <a:ext uri="{9D8B030D-6E8A-4147-A177-3AD203B41FA5}">
                      <a16:colId xmlns:a16="http://schemas.microsoft.com/office/drawing/2014/main" val="2984045102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4083333221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3753341946"/>
                    </a:ext>
                  </a:extLst>
                </a:gridCol>
                <a:gridCol w="1796487">
                  <a:extLst>
                    <a:ext uri="{9D8B030D-6E8A-4147-A177-3AD203B41FA5}">
                      <a16:colId xmlns:a16="http://schemas.microsoft.com/office/drawing/2014/main" val="1772927687"/>
                    </a:ext>
                  </a:extLst>
                </a:gridCol>
              </a:tblGrid>
              <a:tr h="978553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KYLIAN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ENEKO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ENZO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GABI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MATEO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JULEN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OIHAN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FARID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HUGO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IBAN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ROMAN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ESTEBAN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LEONEL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GENDRON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RAMOS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NOA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SACHA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THOMAS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VICTOR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UGO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MAEL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BIX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194032"/>
                  </a:ext>
                </a:extLst>
              </a:tr>
              <a:tr h="32229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2</a:t>
                      </a:r>
                      <a:endParaRPr sz="1200" b="1" dirty="0">
                        <a:latin typeface="Arial" panose="020B0604020202020204" pitchFamily="34" charset="0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8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6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6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293707"/>
                  </a:ext>
                </a:extLst>
              </a:tr>
            </a:tbl>
          </a:graphicData>
        </a:graphic>
      </p:graphicFrame>
      <p:pic>
        <p:nvPicPr>
          <p:cNvPr id="55" name="Image 54">
            <a:extLst>
              <a:ext uri="{FF2B5EF4-FFF2-40B4-BE49-F238E27FC236}">
                <a16:creationId xmlns:a16="http://schemas.microsoft.com/office/drawing/2014/main" id="{D253F4BD-1C0C-46C9-8A0A-95A09ED5FD5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9" t="23407" r="23470" b="23446"/>
          <a:stretch/>
        </p:blipFill>
        <p:spPr>
          <a:xfrm>
            <a:off x="713640" y="539050"/>
            <a:ext cx="1308940" cy="1258595"/>
          </a:xfrm>
          <a:prstGeom prst="rect">
            <a:avLst/>
          </a:prstGeom>
        </p:spPr>
      </p:pic>
      <p:graphicFrame>
        <p:nvGraphicFramePr>
          <p:cNvPr id="53" name="Tableau">
            <a:extLst>
              <a:ext uri="{FF2B5EF4-FFF2-40B4-BE49-F238E27FC236}">
                <a16:creationId xmlns:a16="http://schemas.microsoft.com/office/drawing/2014/main" id="{ADFE039B-FD4B-489B-9E07-102F62B7BBB9}"/>
              </a:ext>
            </a:extLst>
          </p:cNvPr>
          <p:cNvGraphicFramePr/>
          <p:nvPr/>
        </p:nvGraphicFramePr>
        <p:xfrm>
          <a:off x="5298456" y="2743200"/>
          <a:ext cx="7185948" cy="4348480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2088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3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4604">
                  <a:extLst>
                    <a:ext uri="{9D8B030D-6E8A-4147-A177-3AD203B41FA5}">
                      <a16:colId xmlns:a16="http://schemas.microsoft.com/office/drawing/2014/main" val="4093387571"/>
                    </a:ext>
                  </a:extLst>
                </a:gridCol>
              </a:tblGrid>
              <a:tr h="54032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BUT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      :Récup trouver 1/2 joueur dans autre zone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      : Aller = 1pt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051983"/>
                  </a:ext>
                </a:extLst>
              </a:tr>
              <a:tr h="177901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sym typeface="Helvetica Neue"/>
                        </a:rPr>
                        <a:t>CONSIGNES</a:t>
                      </a:r>
                      <a:endParaRPr sz="2400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8vs4 - 6vs4 fixe dans zone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Jeu au sol uniquement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Possibilité de passer zone basse à zone haute passe direct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4x6min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fr-FR" b="0" u="none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* Fixer contrainte de temps au porteur (rythme)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52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VARIANTE(S)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endParaRPr lang="fr-FR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55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400" dirty="0">
                          <a:sym typeface="Helvetica Neue"/>
                        </a:rPr>
                        <a:t>VEILLER À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buFontTx/>
                        <a:buNone/>
                        <a:defRPr sz="1800"/>
                      </a:pP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Cpt attendu Indiv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Qualité passe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Prise infos lointaine 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Solution porteur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buFontTx/>
                        <a:buNone/>
                        <a:defRPr sz="1800"/>
                      </a:pP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Cpt attendu </a:t>
                      </a:r>
                      <a:r>
                        <a:rPr lang="fr-FR" b="1" u="sng" dirty="0" err="1">
                          <a:solidFill>
                            <a:schemeClr val="tx1"/>
                          </a:solidFill>
                          <a:sym typeface="Helvetica Neue"/>
                        </a:rPr>
                        <a:t>collect</a:t>
                      </a: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.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Coordination déplacement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196321"/>
                  </a:ext>
                </a:extLst>
              </a:tr>
            </a:tbl>
          </a:graphicData>
        </a:graphic>
      </p:graphicFrame>
      <p:sp>
        <p:nvSpPr>
          <p:cNvPr id="60" name="Ovale">
            <a:extLst>
              <a:ext uri="{FF2B5EF4-FFF2-40B4-BE49-F238E27FC236}">
                <a16:creationId xmlns:a16="http://schemas.microsoft.com/office/drawing/2014/main" id="{B662B763-249A-4225-AF28-FBB2D4C94AF6}"/>
              </a:ext>
            </a:extLst>
          </p:cNvPr>
          <p:cNvSpPr/>
          <p:nvPr/>
        </p:nvSpPr>
        <p:spPr>
          <a:xfrm>
            <a:off x="3138328" y="4026388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1" name="Ovale">
            <a:extLst>
              <a:ext uri="{FF2B5EF4-FFF2-40B4-BE49-F238E27FC236}">
                <a16:creationId xmlns:a16="http://schemas.microsoft.com/office/drawing/2014/main" id="{EEF3D320-217F-45B3-A70A-4B3C3F6D9553}"/>
              </a:ext>
            </a:extLst>
          </p:cNvPr>
          <p:cNvSpPr/>
          <p:nvPr/>
        </p:nvSpPr>
        <p:spPr>
          <a:xfrm>
            <a:off x="1871665" y="2785431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5" name="Ovale">
            <a:extLst>
              <a:ext uri="{FF2B5EF4-FFF2-40B4-BE49-F238E27FC236}">
                <a16:creationId xmlns:a16="http://schemas.microsoft.com/office/drawing/2014/main" id="{6A427089-8055-4CF7-8D88-99702DE662A7}"/>
              </a:ext>
            </a:extLst>
          </p:cNvPr>
          <p:cNvSpPr/>
          <p:nvPr/>
        </p:nvSpPr>
        <p:spPr>
          <a:xfrm>
            <a:off x="3473913" y="5163951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3" name="Ovale">
            <a:extLst>
              <a:ext uri="{FF2B5EF4-FFF2-40B4-BE49-F238E27FC236}">
                <a16:creationId xmlns:a16="http://schemas.microsoft.com/office/drawing/2014/main" id="{4ED38786-3E4B-4065-8A6F-0648514DC533}"/>
              </a:ext>
            </a:extLst>
          </p:cNvPr>
          <p:cNvSpPr/>
          <p:nvPr/>
        </p:nvSpPr>
        <p:spPr>
          <a:xfrm>
            <a:off x="3255403" y="3441630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7" name="Ovale">
            <a:extLst>
              <a:ext uri="{FF2B5EF4-FFF2-40B4-BE49-F238E27FC236}">
                <a16:creationId xmlns:a16="http://schemas.microsoft.com/office/drawing/2014/main" id="{80F5910B-D3A8-4704-8287-9152C68AD147}"/>
              </a:ext>
            </a:extLst>
          </p:cNvPr>
          <p:cNvSpPr/>
          <p:nvPr/>
        </p:nvSpPr>
        <p:spPr>
          <a:xfrm>
            <a:off x="2069076" y="3334196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1" name="Ovale">
            <a:extLst>
              <a:ext uri="{FF2B5EF4-FFF2-40B4-BE49-F238E27FC236}">
                <a16:creationId xmlns:a16="http://schemas.microsoft.com/office/drawing/2014/main" id="{1D33F405-B3E9-4C60-A948-BC0C503CF2DB}"/>
              </a:ext>
            </a:extLst>
          </p:cNvPr>
          <p:cNvSpPr/>
          <p:nvPr/>
        </p:nvSpPr>
        <p:spPr>
          <a:xfrm>
            <a:off x="3415769" y="2750990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9" name="Ovale">
            <a:extLst>
              <a:ext uri="{FF2B5EF4-FFF2-40B4-BE49-F238E27FC236}">
                <a16:creationId xmlns:a16="http://schemas.microsoft.com/office/drawing/2014/main" id="{3A7C9E37-9218-45EE-B139-C1F74EE11700}"/>
              </a:ext>
            </a:extLst>
          </p:cNvPr>
          <p:cNvSpPr/>
          <p:nvPr/>
        </p:nvSpPr>
        <p:spPr>
          <a:xfrm>
            <a:off x="2146827" y="4007458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2" name="Ovale">
            <a:extLst>
              <a:ext uri="{FF2B5EF4-FFF2-40B4-BE49-F238E27FC236}">
                <a16:creationId xmlns:a16="http://schemas.microsoft.com/office/drawing/2014/main" id="{B0E706A6-6946-4AEF-B4D4-4A76B035A5AF}"/>
              </a:ext>
            </a:extLst>
          </p:cNvPr>
          <p:cNvSpPr/>
          <p:nvPr/>
        </p:nvSpPr>
        <p:spPr>
          <a:xfrm>
            <a:off x="7462235" y="3084351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4" name="Ovale">
            <a:extLst>
              <a:ext uri="{FF2B5EF4-FFF2-40B4-BE49-F238E27FC236}">
                <a16:creationId xmlns:a16="http://schemas.microsoft.com/office/drawing/2014/main" id="{F7A0010B-B9B9-4E4E-81F0-EE6BC7F69FFF}"/>
              </a:ext>
            </a:extLst>
          </p:cNvPr>
          <p:cNvSpPr/>
          <p:nvPr/>
        </p:nvSpPr>
        <p:spPr>
          <a:xfrm>
            <a:off x="1954327" y="4639389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67" name="Ovale">
            <a:extLst>
              <a:ext uri="{FF2B5EF4-FFF2-40B4-BE49-F238E27FC236}">
                <a16:creationId xmlns:a16="http://schemas.microsoft.com/office/drawing/2014/main" id="{9DECD548-5061-4671-902C-26D93F26345C}"/>
              </a:ext>
            </a:extLst>
          </p:cNvPr>
          <p:cNvSpPr/>
          <p:nvPr/>
        </p:nvSpPr>
        <p:spPr>
          <a:xfrm>
            <a:off x="3423345" y="4655757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6" name="Ovale">
            <a:extLst>
              <a:ext uri="{FF2B5EF4-FFF2-40B4-BE49-F238E27FC236}">
                <a16:creationId xmlns:a16="http://schemas.microsoft.com/office/drawing/2014/main" id="{D9C50DE6-4259-4E16-994C-36D8EAA244AD}"/>
              </a:ext>
            </a:extLst>
          </p:cNvPr>
          <p:cNvSpPr/>
          <p:nvPr/>
        </p:nvSpPr>
        <p:spPr>
          <a:xfrm>
            <a:off x="7462234" y="2784560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1" name="Ovale">
            <a:extLst>
              <a:ext uri="{FF2B5EF4-FFF2-40B4-BE49-F238E27FC236}">
                <a16:creationId xmlns:a16="http://schemas.microsoft.com/office/drawing/2014/main" id="{0EE3FEC9-0858-4004-9B52-F88711408B31}"/>
              </a:ext>
            </a:extLst>
          </p:cNvPr>
          <p:cNvSpPr/>
          <p:nvPr/>
        </p:nvSpPr>
        <p:spPr>
          <a:xfrm>
            <a:off x="2028506" y="5182961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0330D2-BD0F-459E-84A4-4BC70233AF8A}"/>
              </a:ext>
            </a:extLst>
          </p:cNvPr>
          <p:cNvSpPr/>
          <p:nvPr/>
        </p:nvSpPr>
        <p:spPr>
          <a:xfrm>
            <a:off x="1612476" y="3127088"/>
            <a:ext cx="2422824" cy="2012948"/>
          </a:xfrm>
          <a:prstGeom prst="rect">
            <a:avLst/>
          </a:prstGeom>
          <a:noFill/>
          <a:ln w="28575" cap="flat" cmpd="sng" algn="ctr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8B296D-39E5-4880-9533-C7A6DC55E552}"/>
              </a:ext>
            </a:extLst>
          </p:cNvPr>
          <p:cNvSpPr/>
          <p:nvPr/>
        </p:nvSpPr>
        <p:spPr>
          <a:xfrm>
            <a:off x="1612475" y="3886247"/>
            <a:ext cx="2422825" cy="487988"/>
          </a:xfrm>
          <a:prstGeom prst="rect">
            <a:avLst/>
          </a:prstGeom>
          <a:noFill/>
          <a:ln w="2857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0" name="Ovale">
            <a:extLst>
              <a:ext uri="{FF2B5EF4-FFF2-40B4-BE49-F238E27FC236}">
                <a16:creationId xmlns:a16="http://schemas.microsoft.com/office/drawing/2014/main" id="{55AC44E2-522F-4383-BB08-493DECE87CFB}"/>
              </a:ext>
            </a:extLst>
          </p:cNvPr>
          <p:cNvSpPr/>
          <p:nvPr/>
        </p:nvSpPr>
        <p:spPr>
          <a:xfrm>
            <a:off x="2692133" y="2703083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94" name="Ovale">
            <a:extLst>
              <a:ext uri="{FF2B5EF4-FFF2-40B4-BE49-F238E27FC236}">
                <a16:creationId xmlns:a16="http://schemas.microsoft.com/office/drawing/2014/main" id="{42E12260-3590-4778-BFA3-1D22D72458D3}"/>
              </a:ext>
            </a:extLst>
          </p:cNvPr>
          <p:cNvSpPr/>
          <p:nvPr/>
        </p:nvSpPr>
        <p:spPr>
          <a:xfrm>
            <a:off x="2697319" y="5192433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D4DA2432-EA20-4169-87B9-180C1C48E12E}"/>
              </a:ext>
            </a:extLst>
          </p:cNvPr>
          <p:cNvCxnSpPr>
            <a:stCxn id="3" idx="0"/>
            <a:endCxn id="3" idx="2"/>
          </p:cNvCxnSpPr>
          <p:nvPr/>
        </p:nvCxnSpPr>
        <p:spPr>
          <a:xfrm>
            <a:off x="2823888" y="3127088"/>
            <a:ext cx="0" cy="2012948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02345910-1C96-42AA-A894-6A8CD78CB27B}"/>
              </a:ext>
            </a:extLst>
          </p:cNvPr>
          <p:cNvSpPr txBox="1"/>
          <p:nvPr/>
        </p:nvSpPr>
        <p:spPr>
          <a:xfrm>
            <a:off x="652453" y="2329229"/>
            <a:ext cx="591571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12</a:t>
            </a:r>
          </a:p>
        </p:txBody>
      </p:sp>
      <p:sp>
        <p:nvSpPr>
          <p:cNvPr id="109" name="ZoneTexte 108">
            <a:extLst>
              <a:ext uri="{FF2B5EF4-FFF2-40B4-BE49-F238E27FC236}">
                <a16:creationId xmlns:a16="http://schemas.microsoft.com/office/drawing/2014/main" id="{2C955736-59DC-4A12-B707-164D0CA041BD}"/>
              </a:ext>
            </a:extLst>
          </p:cNvPr>
          <p:cNvSpPr txBox="1"/>
          <p:nvPr/>
        </p:nvSpPr>
        <p:spPr>
          <a:xfrm>
            <a:off x="713640" y="5623707"/>
            <a:ext cx="591571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10</a:t>
            </a:r>
          </a:p>
        </p:txBody>
      </p:sp>
      <p:sp>
        <p:nvSpPr>
          <p:cNvPr id="110" name="Ovale">
            <a:extLst>
              <a:ext uri="{FF2B5EF4-FFF2-40B4-BE49-F238E27FC236}">
                <a16:creationId xmlns:a16="http://schemas.microsoft.com/office/drawing/2014/main" id="{0242C6A8-FD95-41E1-B942-B35CCAD44789}"/>
              </a:ext>
            </a:extLst>
          </p:cNvPr>
          <p:cNvSpPr/>
          <p:nvPr/>
        </p:nvSpPr>
        <p:spPr>
          <a:xfrm>
            <a:off x="3138328" y="6777314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4" name="Ovale">
            <a:extLst>
              <a:ext uri="{FF2B5EF4-FFF2-40B4-BE49-F238E27FC236}">
                <a16:creationId xmlns:a16="http://schemas.microsoft.com/office/drawing/2014/main" id="{F4F9F2A7-F099-4E21-8E96-9F3F2D455D83}"/>
              </a:ext>
            </a:extLst>
          </p:cNvPr>
          <p:cNvSpPr/>
          <p:nvPr/>
        </p:nvSpPr>
        <p:spPr>
          <a:xfrm>
            <a:off x="2216625" y="5564873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5" name="Ovale">
            <a:extLst>
              <a:ext uri="{FF2B5EF4-FFF2-40B4-BE49-F238E27FC236}">
                <a16:creationId xmlns:a16="http://schemas.microsoft.com/office/drawing/2014/main" id="{9E6564C6-58BC-4AEF-A6BD-C3BF9D4B12C8}"/>
              </a:ext>
            </a:extLst>
          </p:cNvPr>
          <p:cNvSpPr/>
          <p:nvPr/>
        </p:nvSpPr>
        <p:spPr>
          <a:xfrm>
            <a:off x="3380159" y="7943359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9" name="Ovale">
            <a:extLst>
              <a:ext uri="{FF2B5EF4-FFF2-40B4-BE49-F238E27FC236}">
                <a16:creationId xmlns:a16="http://schemas.microsoft.com/office/drawing/2014/main" id="{F3CFD44B-CEB0-4414-B028-AF9714369767}"/>
              </a:ext>
            </a:extLst>
          </p:cNvPr>
          <p:cNvSpPr/>
          <p:nvPr/>
        </p:nvSpPr>
        <p:spPr>
          <a:xfrm>
            <a:off x="3255403" y="6192556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0" name="Ovale">
            <a:extLst>
              <a:ext uri="{FF2B5EF4-FFF2-40B4-BE49-F238E27FC236}">
                <a16:creationId xmlns:a16="http://schemas.microsoft.com/office/drawing/2014/main" id="{6FDA097D-C5D1-45E7-A369-D0F733252776}"/>
              </a:ext>
            </a:extLst>
          </p:cNvPr>
          <p:cNvSpPr/>
          <p:nvPr/>
        </p:nvSpPr>
        <p:spPr>
          <a:xfrm>
            <a:off x="2069076" y="6085122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1" name="Ovale">
            <a:extLst>
              <a:ext uri="{FF2B5EF4-FFF2-40B4-BE49-F238E27FC236}">
                <a16:creationId xmlns:a16="http://schemas.microsoft.com/office/drawing/2014/main" id="{4E4DD77E-294C-42C6-8D54-3A2EF24A7980}"/>
              </a:ext>
            </a:extLst>
          </p:cNvPr>
          <p:cNvSpPr/>
          <p:nvPr/>
        </p:nvSpPr>
        <p:spPr>
          <a:xfrm>
            <a:off x="3196796" y="5530167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2" name="Ovale">
            <a:extLst>
              <a:ext uri="{FF2B5EF4-FFF2-40B4-BE49-F238E27FC236}">
                <a16:creationId xmlns:a16="http://schemas.microsoft.com/office/drawing/2014/main" id="{8C241C55-B607-48AB-969F-185904A22449}"/>
              </a:ext>
            </a:extLst>
          </p:cNvPr>
          <p:cNvSpPr/>
          <p:nvPr/>
        </p:nvSpPr>
        <p:spPr>
          <a:xfrm>
            <a:off x="2146827" y="6758384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4" name="Ovale">
            <a:extLst>
              <a:ext uri="{FF2B5EF4-FFF2-40B4-BE49-F238E27FC236}">
                <a16:creationId xmlns:a16="http://schemas.microsoft.com/office/drawing/2014/main" id="{3D1638D9-A959-4694-8DB0-4C31050E46B3}"/>
              </a:ext>
            </a:extLst>
          </p:cNvPr>
          <p:cNvSpPr/>
          <p:nvPr/>
        </p:nvSpPr>
        <p:spPr>
          <a:xfrm>
            <a:off x="1954327" y="7390315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125" name="Ovale">
            <a:extLst>
              <a:ext uri="{FF2B5EF4-FFF2-40B4-BE49-F238E27FC236}">
                <a16:creationId xmlns:a16="http://schemas.microsoft.com/office/drawing/2014/main" id="{E48B0987-F0F9-4831-A75D-090191D58EB1}"/>
              </a:ext>
            </a:extLst>
          </p:cNvPr>
          <p:cNvSpPr/>
          <p:nvPr/>
        </p:nvSpPr>
        <p:spPr>
          <a:xfrm>
            <a:off x="3423345" y="7406683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6" name="Ovale">
            <a:extLst>
              <a:ext uri="{FF2B5EF4-FFF2-40B4-BE49-F238E27FC236}">
                <a16:creationId xmlns:a16="http://schemas.microsoft.com/office/drawing/2014/main" id="{FE0AF82C-137B-449C-89E2-3756FF45D8CA}"/>
              </a:ext>
            </a:extLst>
          </p:cNvPr>
          <p:cNvSpPr/>
          <p:nvPr/>
        </p:nvSpPr>
        <p:spPr>
          <a:xfrm>
            <a:off x="2028506" y="7975418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08CFA2C6-7520-4B7F-8280-2045C15F8B92}"/>
              </a:ext>
            </a:extLst>
          </p:cNvPr>
          <p:cNvSpPr/>
          <p:nvPr/>
        </p:nvSpPr>
        <p:spPr>
          <a:xfrm>
            <a:off x="1612476" y="5878014"/>
            <a:ext cx="2422824" cy="2012948"/>
          </a:xfrm>
          <a:prstGeom prst="rect">
            <a:avLst/>
          </a:prstGeom>
          <a:noFill/>
          <a:ln w="28575" cap="flat" cmpd="sng" algn="ctr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44EB68C2-A52F-4257-8986-955259BF5ED8}"/>
              </a:ext>
            </a:extLst>
          </p:cNvPr>
          <p:cNvSpPr/>
          <p:nvPr/>
        </p:nvSpPr>
        <p:spPr>
          <a:xfrm>
            <a:off x="1612475" y="6637173"/>
            <a:ext cx="2422825" cy="487988"/>
          </a:xfrm>
          <a:prstGeom prst="rect">
            <a:avLst/>
          </a:prstGeom>
          <a:noFill/>
          <a:ln w="2857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129" name="Connecteur droit 128">
            <a:extLst>
              <a:ext uri="{FF2B5EF4-FFF2-40B4-BE49-F238E27FC236}">
                <a16:creationId xmlns:a16="http://schemas.microsoft.com/office/drawing/2014/main" id="{0288EADD-870A-4BC8-A51D-344DD9272607}"/>
              </a:ext>
            </a:extLst>
          </p:cNvPr>
          <p:cNvCxnSpPr>
            <a:stCxn id="127" idx="0"/>
            <a:endCxn id="127" idx="2"/>
          </p:cNvCxnSpPr>
          <p:nvPr/>
        </p:nvCxnSpPr>
        <p:spPr>
          <a:xfrm>
            <a:off x="2823888" y="5878014"/>
            <a:ext cx="0" cy="2012948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F42712A8-7CEE-481A-BAA5-EB75A175E550}"/>
              </a:ext>
            </a:extLst>
          </p:cNvPr>
          <p:cNvCxnSpPr>
            <a:stCxn id="61" idx="4"/>
            <a:endCxn id="90" idx="6"/>
          </p:cNvCxnSpPr>
          <p:nvPr/>
        </p:nvCxnSpPr>
        <p:spPr>
          <a:xfrm flipH="1" flipV="1">
            <a:off x="2969250" y="2838191"/>
            <a:ext cx="585078" cy="183015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0" name="Connecteur droit avec flèche 129">
            <a:extLst>
              <a:ext uri="{FF2B5EF4-FFF2-40B4-BE49-F238E27FC236}">
                <a16:creationId xmlns:a16="http://schemas.microsoft.com/office/drawing/2014/main" id="{D11F8C2A-33D4-4C17-B554-FFB52303D4E9}"/>
              </a:ext>
            </a:extLst>
          </p:cNvPr>
          <p:cNvCxnSpPr>
            <a:cxnSpLocks/>
            <a:stCxn id="90" idx="4"/>
            <a:endCxn id="60" idx="1"/>
          </p:cNvCxnSpPr>
          <p:nvPr/>
        </p:nvCxnSpPr>
        <p:spPr>
          <a:xfrm>
            <a:off x="2830692" y="2973299"/>
            <a:ext cx="348219" cy="1092661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1" name="Connecteur droit avec flèche 130">
            <a:extLst>
              <a:ext uri="{FF2B5EF4-FFF2-40B4-BE49-F238E27FC236}">
                <a16:creationId xmlns:a16="http://schemas.microsoft.com/office/drawing/2014/main" id="{3CD6A924-1288-4AE3-830B-AC2378117BF5}"/>
              </a:ext>
            </a:extLst>
          </p:cNvPr>
          <p:cNvCxnSpPr>
            <a:cxnSpLocks/>
            <a:stCxn id="60" idx="5"/>
            <a:endCxn id="91" idx="7"/>
          </p:cNvCxnSpPr>
          <p:nvPr/>
        </p:nvCxnSpPr>
        <p:spPr>
          <a:xfrm flipH="1">
            <a:off x="2265040" y="4257032"/>
            <a:ext cx="1109822" cy="965501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00130256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FEC2D36-EAFF-4D51-A19A-573BA031DE1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7" y="-20307"/>
            <a:ext cx="13009337" cy="9735155"/>
          </a:xfrm>
          <a:prstGeom prst="rect">
            <a:avLst/>
          </a:prstGeom>
        </p:spPr>
      </p:pic>
      <p:sp>
        <p:nvSpPr>
          <p:cNvPr id="1373" name="EXERCICE"/>
          <p:cNvSpPr txBox="1"/>
          <p:nvPr/>
        </p:nvSpPr>
        <p:spPr>
          <a:xfrm>
            <a:off x="2341547" y="835912"/>
            <a:ext cx="2116672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JEU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374" name="PASSES COURTES"/>
          <p:cNvSpPr txBox="1"/>
          <p:nvPr/>
        </p:nvSpPr>
        <p:spPr>
          <a:xfrm>
            <a:off x="4451830" y="837512"/>
            <a:ext cx="8032577" cy="48646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Progresser / Déséquilibrer</a:t>
            </a:r>
          </a:p>
        </p:txBody>
      </p:sp>
      <p:pic>
        <p:nvPicPr>
          <p:cNvPr id="1377" name="terrain.png" descr="terrai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613131" y="3306981"/>
            <a:ext cx="6868691" cy="437543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82" name="Grouper">
            <a:extLst>
              <a:ext uri="{FF2B5EF4-FFF2-40B4-BE49-F238E27FC236}">
                <a16:creationId xmlns:a16="http://schemas.microsoft.com/office/drawing/2014/main" id="{8CAB0322-4F70-45D6-92C0-5A30ADBF4F7E}"/>
              </a:ext>
            </a:extLst>
          </p:cNvPr>
          <p:cNvGraphicFramePr/>
          <p:nvPr/>
        </p:nvGraphicFramePr>
        <p:xfrm>
          <a:off x="8451273" y="2083047"/>
          <a:ext cx="4033140" cy="440211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403314">
                  <a:extLst>
                    <a:ext uri="{9D8B030D-6E8A-4147-A177-3AD203B41FA5}">
                      <a16:colId xmlns:a16="http://schemas.microsoft.com/office/drawing/2014/main" val="361347276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3314223766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89323709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1955867113"/>
                    </a:ext>
                  </a:extLst>
                </a:gridCol>
              </a:tblGrid>
              <a:tr h="440211"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r>
                        <a:rPr lang="fr-FR" dirty="0"/>
                        <a:t>0</a:t>
                      </a: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10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10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0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2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82" name="CENTRE DE FORMATION - AMIENS SC"/>
          <p:cNvSpPr txBox="1"/>
          <p:nvPr/>
        </p:nvSpPr>
        <p:spPr>
          <a:xfrm>
            <a:off x="2326557" y="278618"/>
            <a:ext cx="4972945" cy="486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FOOT A 11 – U16 R1</a:t>
            </a:r>
            <a:endParaRPr dirty="0"/>
          </a:p>
        </p:txBody>
      </p:sp>
      <p:sp>
        <p:nvSpPr>
          <p:cNvPr id="1383" name="Ovale"/>
          <p:cNvSpPr/>
          <p:nvPr/>
        </p:nvSpPr>
        <p:spPr>
          <a:xfrm>
            <a:off x="9320977" y="2143624"/>
            <a:ext cx="277117" cy="270216"/>
          </a:xfrm>
          <a:prstGeom prst="ellipse">
            <a:avLst/>
          </a:prstGeom>
          <a:solidFill>
            <a:srgbClr val="F80A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4" name="Ovale"/>
          <p:cNvSpPr/>
          <p:nvPr/>
        </p:nvSpPr>
        <p:spPr>
          <a:xfrm>
            <a:off x="8489762" y="2148385"/>
            <a:ext cx="277118" cy="270216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5" name="Ovale"/>
          <p:cNvSpPr/>
          <p:nvPr/>
        </p:nvSpPr>
        <p:spPr>
          <a:xfrm>
            <a:off x="10896933" y="2168044"/>
            <a:ext cx="277117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4" name="PASSES COURTES">
            <a:extLst>
              <a:ext uri="{FF2B5EF4-FFF2-40B4-BE49-F238E27FC236}">
                <a16:creationId xmlns:a16="http://schemas.microsoft.com/office/drawing/2014/main" id="{A48FF63C-BCEB-4257-82F4-12AF3CF7BCBA}"/>
              </a:ext>
            </a:extLst>
          </p:cNvPr>
          <p:cNvSpPr txBox="1"/>
          <p:nvPr/>
        </p:nvSpPr>
        <p:spPr>
          <a:xfrm>
            <a:off x="4440879" y="1322372"/>
            <a:ext cx="8043527" cy="59509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sz="2000" dirty="0">
                <a:solidFill>
                  <a:schemeClr val="tx1"/>
                </a:solidFill>
              </a:rPr>
              <a:t>Jeu dans les intervalles pour avancer</a:t>
            </a:r>
          </a:p>
        </p:txBody>
      </p:sp>
      <p:sp>
        <p:nvSpPr>
          <p:cNvPr id="43" name="Ovale">
            <a:extLst>
              <a:ext uri="{FF2B5EF4-FFF2-40B4-BE49-F238E27FC236}">
                <a16:creationId xmlns:a16="http://schemas.microsoft.com/office/drawing/2014/main" id="{08EE28F0-746B-4DC9-B790-81B89EA9C971}"/>
              </a:ext>
            </a:extLst>
          </p:cNvPr>
          <p:cNvSpPr/>
          <p:nvPr/>
        </p:nvSpPr>
        <p:spPr>
          <a:xfrm>
            <a:off x="10121485" y="2143624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4" name="Ovale">
            <a:extLst>
              <a:ext uri="{FF2B5EF4-FFF2-40B4-BE49-F238E27FC236}">
                <a16:creationId xmlns:a16="http://schemas.microsoft.com/office/drawing/2014/main" id="{BDE9A11C-0A53-47C4-9A8E-2D7DB4557CA9}"/>
              </a:ext>
            </a:extLst>
          </p:cNvPr>
          <p:cNvSpPr/>
          <p:nvPr/>
        </p:nvSpPr>
        <p:spPr>
          <a:xfrm>
            <a:off x="11730953" y="2143624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72" name="Grouper">
            <a:extLst>
              <a:ext uri="{FF2B5EF4-FFF2-40B4-BE49-F238E27FC236}">
                <a16:creationId xmlns:a16="http://schemas.microsoft.com/office/drawing/2014/main" id="{2ADFF95E-EF07-4888-9AF6-C4D4E2B020B6}"/>
              </a:ext>
            </a:extLst>
          </p:cNvPr>
          <p:cNvGrpSpPr/>
          <p:nvPr/>
        </p:nvGrpSpPr>
        <p:grpSpPr>
          <a:xfrm>
            <a:off x="5298456" y="2083047"/>
            <a:ext cx="3000423" cy="443543"/>
            <a:chOff x="-34648" y="-15640"/>
            <a:chExt cx="1194661" cy="443542"/>
          </a:xfrm>
        </p:grpSpPr>
        <p:graphicFrame>
          <p:nvGraphicFramePr>
            <p:cNvPr id="78" name="Tableau">
              <a:extLst>
                <a:ext uri="{FF2B5EF4-FFF2-40B4-BE49-F238E27FC236}">
                  <a16:creationId xmlns:a16="http://schemas.microsoft.com/office/drawing/2014/main" id="{83FC8457-CE71-4E4A-81AA-05B53C6BFC7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904076710"/>
                </p:ext>
              </p:extLst>
            </p:nvPr>
          </p:nvGraphicFramePr>
          <p:xfrm>
            <a:off x="-34648" y="-15640"/>
            <a:ext cx="1194661" cy="443542"/>
          </p:xfrm>
          <a:graphic>
            <a:graphicData uri="http://schemas.openxmlformats.org/drawingml/2006/table">
              <a:tbl>
                <a:tblPr bandRow="1">
                  <a:tableStyleId>{4C3C2611-4C71-4FC5-86AE-919BDF0F9419}</a:tableStyleId>
                </a:tblPr>
                <a:tblGrid>
                  <a:gridCol w="603069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399394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388882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504306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609600">
                    <a:extLst>
                      <a:ext uri="{9D8B030D-6E8A-4147-A177-3AD203B41FA5}">
                        <a16:colId xmlns:a16="http://schemas.microsoft.com/office/drawing/2014/main" val="1561631350"/>
                      </a:ext>
                    </a:extLst>
                  </a:gridCol>
                  <a:gridCol w="495173">
                    <a:extLst>
                      <a:ext uri="{9D8B030D-6E8A-4147-A177-3AD203B41FA5}">
                        <a16:colId xmlns:a16="http://schemas.microsoft.com/office/drawing/2014/main" val="2347852411"/>
                      </a:ext>
                    </a:extLst>
                  </a:gridCol>
                </a:tblGrid>
                <a:tr h="443543"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600" dirty="0"/>
                          <a:t>4</a:t>
                        </a:r>
                        <a:endParaRPr sz="16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0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0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</a:tbl>
            </a:graphicData>
          </a:graphic>
        </p:graphicFrame>
        <p:pic>
          <p:nvPicPr>
            <p:cNvPr id="80" name="Image" descr="Image">
              <a:extLst>
                <a:ext uri="{FF2B5EF4-FFF2-40B4-BE49-F238E27FC236}">
                  <a16:creationId xmlns:a16="http://schemas.microsoft.com/office/drawing/2014/main" id="{5DAB5C82-0B7C-4B66-9BD1-1BBD37919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11136" y="26772"/>
              <a:ext cx="70461" cy="3769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1" name="Image 80">
            <a:extLst>
              <a:ext uri="{FF2B5EF4-FFF2-40B4-BE49-F238E27FC236}">
                <a16:creationId xmlns:a16="http://schemas.microsoft.com/office/drawing/2014/main" id="{46984E25-D15E-472E-89C2-1308F71DECB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7323747" y="2093994"/>
            <a:ext cx="261685" cy="369475"/>
          </a:xfrm>
          <a:prstGeom prst="rect">
            <a:avLst/>
          </a:prstGeom>
        </p:spPr>
      </p:pic>
      <p:sp>
        <p:nvSpPr>
          <p:cNvPr id="84" name="EXERCICE">
            <a:extLst>
              <a:ext uri="{FF2B5EF4-FFF2-40B4-BE49-F238E27FC236}">
                <a16:creationId xmlns:a16="http://schemas.microsoft.com/office/drawing/2014/main" id="{8EADC6FB-4E7C-4D75-9CE4-5EF509114F8D}"/>
              </a:ext>
            </a:extLst>
          </p:cNvPr>
          <p:cNvSpPr txBox="1"/>
          <p:nvPr/>
        </p:nvSpPr>
        <p:spPr>
          <a:xfrm>
            <a:off x="2341545" y="1325156"/>
            <a:ext cx="2104835" cy="59231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19H50-20H15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85" name="EXERCICE">
            <a:extLst>
              <a:ext uri="{FF2B5EF4-FFF2-40B4-BE49-F238E27FC236}">
                <a16:creationId xmlns:a16="http://schemas.microsoft.com/office/drawing/2014/main" id="{6CE186C8-16F5-4382-B9F0-9904165E4417}"/>
              </a:ext>
            </a:extLst>
          </p:cNvPr>
          <p:cNvSpPr txBox="1"/>
          <p:nvPr/>
        </p:nvSpPr>
        <p:spPr>
          <a:xfrm>
            <a:off x="6578586" y="352652"/>
            <a:ext cx="3768111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MERCREDI 02/12/2020</a:t>
            </a:r>
          </a:p>
        </p:txBody>
      </p:sp>
      <p:sp>
        <p:nvSpPr>
          <p:cNvPr id="50" name="EXERCICE">
            <a:extLst>
              <a:ext uri="{FF2B5EF4-FFF2-40B4-BE49-F238E27FC236}">
                <a16:creationId xmlns:a16="http://schemas.microsoft.com/office/drawing/2014/main" id="{F1B7FD20-6F6B-477C-B3B0-D400A66B1304}"/>
              </a:ext>
            </a:extLst>
          </p:cNvPr>
          <p:cNvSpPr txBox="1"/>
          <p:nvPr/>
        </p:nvSpPr>
        <p:spPr>
          <a:xfrm>
            <a:off x="11317426" y="337621"/>
            <a:ext cx="1166979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20+2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52" name="Image" descr="Image">
            <a:extLst>
              <a:ext uri="{FF2B5EF4-FFF2-40B4-BE49-F238E27FC236}">
                <a16:creationId xmlns:a16="http://schemas.microsoft.com/office/drawing/2014/main" id="{C42A69D3-AC56-4DAE-BA79-9AF5B101112C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5365657" y="2236648"/>
            <a:ext cx="429401" cy="18980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aphicFrame>
        <p:nvGraphicFramePr>
          <p:cNvPr id="89" name="Tableau 88">
            <a:extLst>
              <a:ext uri="{FF2B5EF4-FFF2-40B4-BE49-F238E27FC236}">
                <a16:creationId xmlns:a16="http://schemas.microsoft.com/office/drawing/2014/main" id="{AAB9FA03-3E2F-4A96-A960-213544F77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155832"/>
              </p:ext>
            </p:extLst>
          </p:nvPr>
        </p:nvGraphicFramePr>
        <p:xfrm>
          <a:off x="5298456" y="6727084"/>
          <a:ext cx="7185950" cy="1886938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1796487">
                  <a:extLst>
                    <a:ext uri="{9D8B030D-6E8A-4147-A177-3AD203B41FA5}">
                      <a16:colId xmlns:a16="http://schemas.microsoft.com/office/drawing/2014/main" val="2984045102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4083333221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3753341946"/>
                    </a:ext>
                  </a:extLst>
                </a:gridCol>
                <a:gridCol w="1796487">
                  <a:extLst>
                    <a:ext uri="{9D8B030D-6E8A-4147-A177-3AD203B41FA5}">
                      <a16:colId xmlns:a16="http://schemas.microsoft.com/office/drawing/2014/main" val="1772927687"/>
                    </a:ext>
                  </a:extLst>
                </a:gridCol>
              </a:tblGrid>
              <a:tr h="978553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KYLIAN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ENEKO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ENZO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GABI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MATEO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JULEN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OIHAN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FARID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HUGO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IBAN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ROMAN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ESTEBAN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LEONEL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GENDRON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RAMOS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NOA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SACHA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THOMAS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VICTOR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UGO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MAEL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BIX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194032"/>
                  </a:ext>
                </a:extLst>
              </a:tr>
              <a:tr h="32229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2</a:t>
                      </a:r>
                      <a:endParaRPr sz="1200" b="1" dirty="0">
                        <a:latin typeface="Arial" panose="020B0604020202020204" pitchFamily="34" charset="0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8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6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6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293707"/>
                  </a:ext>
                </a:extLst>
              </a:tr>
            </a:tbl>
          </a:graphicData>
        </a:graphic>
      </p:graphicFrame>
      <p:pic>
        <p:nvPicPr>
          <p:cNvPr id="55" name="Image 54">
            <a:extLst>
              <a:ext uri="{FF2B5EF4-FFF2-40B4-BE49-F238E27FC236}">
                <a16:creationId xmlns:a16="http://schemas.microsoft.com/office/drawing/2014/main" id="{D253F4BD-1C0C-46C9-8A0A-95A09ED5FD5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9" t="23407" r="23470" b="23446"/>
          <a:stretch/>
        </p:blipFill>
        <p:spPr>
          <a:xfrm>
            <a:off x="713640" y="539050"/>
            <a:ext cx="1308940" cy="1258595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D4F4BB1A-0412-4CB0-8E6F-67590D807B3B}"/>
              </a:ext>
            </a:extLst>
          </p:cNvPr>
          <p:cNvSpPr/>
          <p:nvPr/>
        </p:nvSpPr>
        <p:spPr>
          <a:xfrm>
            <a:off x="1607553" y="3155195"/>
            <a:ext cx="1200695" cy="349997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graphicFrame>
        <p:nvGraphicFramePr>
          <p:cNvPr id="53" name="Tableau">
            <a:extLst>
              <a:ext uri="{FF2B5EF4-FFF2-40B4-BE49-F238E27FC236}">
                <a16:creationId xmlns:a16="http://schemas.microsoft.com/office/drawing/2014/main" id="{ADFE039B-FD4B-489B-9E07-102F62B7BB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7631711"/>
              </p:ext>
            </p:extLst>
          </p:nvPr>
        </p:nvGraphicFramePr>
        <p:xfrm>
          <a:off x="5298456" y="2743200"/>
          <a:ext cx="7185948" cy="3995737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2088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3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4604">
                  <a:extLst>
                    <a:ext uri="{9D8B030D-6E8A-4147-A177-3AD203B41FA5}">
                      <a16:colId xmlns:a16="http://schemas.microsoft.com/office/drawing/2014/main" val="4093387571"/>
                    </a:ext>
                  </a:extLst>
                </a:gridCol>
              </a:tblGrid>
              <a:tr h="54032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BUT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Marquer 2Tchs + 2sec max=1pt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051983"/>
                  </a:ext>
                </a:extLst>
              </a:tr>
              <a:tr h="177901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sym typeface="Helvetica Neue"/>
                        </a:rPr>
                        <a:t>CONSIGNES</a:t>
                      </a:r>
                      <a:endParaRPr sz="2400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5vs5 fixe dans zone + 1GB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Eq att doit occuper 4 carre noir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Eq def doit occuper 4 carré violet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Récup passer par zone basse (libre)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fr-FR" b="0" u="none" dirty="0">
                        <a:solidFill>
                          <a:srgbClr val="FF0000"/>
                        </a:solidFill>
                        <a:sym typeface="Helvetica Neue"/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4x5min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52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VARIANTE(S)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endParaRPr lang="fr-FR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55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400" dirty="0">
                          <a:sym typeface="Helvetica Neue"/>
                        </a:rPr>
                        <a:t>VEILLER À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buFontTx/>
                        <a:buNone/>
                        <a:defRPr sz="1800"/>
                      </a:pP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Cpt attendu Indiv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Qualité passe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Prise infos lointaine 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Solution porteur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buFontTx/>
                        <a:buNone/>
                        <a:defRPr sz="1800"/>
                      </a:pP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Cpt attendu </a:t>
                      </a:r>
                      <a:r>
                        <a:rPr lang="fr-FR" b="1" u="sng" dirty="0" err="1">
                          <a:solidFill>
                            <a:schemeClr val="tx1"/>
                          </a:solidFill>
                          <a:sym typeface="Helvetica Neue"/>
                        </a:rPr>
                        <a:t>collect</a:t>
                      </a: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.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Coordination déplacement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196321"/>
                  </a:ext>
                </a:extLst>
              </a:tr>
            </a:tbl>
          </a:graphicData>
        </a:graphic>
      </p:graphicFrame>
      <p:sp>
        <p:nvSpPr>
          <p:cNvPr id="71" name="Ovale">
            <a:extLst>
              <a:ext uri="{FF2B5EF4-FFF2-40B4-BE49-F238E27FC236}">
                <a16:creationId xmlns:a16="http://schemas.microsoft.com/office/drawing/2014/main" id="{EEF3D320-217F-45B3-A70A-4B3C3F6D9553}"/>
              </a:ext>
            </a:extLst>
          </p:cNvPr>
          <p:cNvSpPr/>
          <p:nvPr/>
        </p:nvSpPr>
        <p:spPr>
          <a:xfrm>
            <a:off x="1802507" y="3131461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5545916-7086-4828-AE02-C3E78B6C3A00}"/>
              </a:ext>
            </a:extLst>
          </p:cNvPr>
          <p:cNvSpPr/>
          <p:nvPr/>
        </p:nvSpPr>
        <p:spPr>
          <a:xfrm>
            <a:off x="1620517" y="3515826"/>
            <a:ext cx="1200695" cy="349997"/>
          </a:xfrm>
          <a:prstGeom prst="rect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6419907-2E5E-4C99-B6B1-CD0612A821CB}"/>
              </a:ext>
            </a:extLst>
          </p:cNvPr>
          <p:cNvSpPr/>
          <p:nvPr/>
        </p:nvSpPr>
        <p:spPr>
          <a:xfrm>
            <a:off x="2839528" y="3155195"/>
            <a:ext cx="1200695" cy="349997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7" name="Ovale">
            <a:extLst>
              <a:ext uri="{FF2B5EF4-FFF2-40B4-BE49-F238E27FC236}">
                <a16:creationId xmlns:a16="http://schemas.microsoft.com/office/drawing/2014/main" id="{80F5910B-D3A8-4704-8287-9152C68AD147}"/>
              </a:ext>
            </a:extLst>
          </p:cNvPr>
          <p:cNvSpPr/>
          <p:nvPr/>
        </p:nvSpPr>
        <p:spPr>
          <a:xfrm>
            <a:off x="2069076" y="3569359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6F4FB6EE-E7F3-4FBD-A36C-0FD1E99C5630}"/>
              </a:ext>
            </a:extLst>
          </p:cNvPr>
          <p:cNvCxnSpPr/>
          <p:nvPr/>
        </p:nvCxnSpPr>
        <p:spPr>
          <a:xfrm>
            <a:off x="1638763" y="3550843"/>
            <a:ext cx="2364899" cy="18516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lg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1" name="Ovale">
            <a:extLst>
              <a:ext uri="{FF2B5EF4-FFF2-40B4-BE49-F238E27FC236}">
                <a16:creationId xmlns:a16="http://schemas.microsoft.com/office/drawing/2014/main" id="{1D33F405-B3E9-4C60-A948-BC0C503CF2DB}"/>
              </a:ext>
            </a:extLst>
          </p:cNvPr>
          <p:cNvSpPr/>
          <p:nvPr/>
        </p:nvSpPr>
        <p:spPr>
          <a:xfrm>
            <a:off x="3552562" y="3152277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9" name="Ovale">
            <a:extLst>
              <a:ext uri="{FF2B5EF4-FFF2-40B4-BE49-F238E27FC236}">
                <a16:creationId xmlns:a16="http://schemas.microsoft.com/office/drawing/2014/main" id="{3A7C9E37-9218-45EE-B139-C1F74EE11700}"/>
              </a:ext>
            </a:extLst>
          </p:cNvPr>
          <p:cNvSpPr/>
          <p:nvPr/>
        </p:nvSpPr>
        <p:spPr>
          <a:xfrm>
            <a:off x="2445224" y="4009518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0330D2-BD0F-459E-84A4-4BC70233AF8A}"/>
              </a:ext>
            </a:extLst>
          </p:cNvPr>
          <p:cNvSpPr/>
          <p:nvPr/>
        </p:nvSpPr>
        <p:spPr>
          <a:xfrm>
            <a:off x="1612476" y="3127088"/>
            <a:ext cx="2422824" cy="2012948"/>
          </a:xfrm>
          <a:prstGeom prst="rect">
            <a:avLst/>
          </a:prstGeom>
          <a:noFill/>
          <a:ln w="28575" cap="flat" cmpd="sng" algn="ctr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8B296D-39E5-4880-9533-C7A6DC55E552}"/>
              </a:ext>
            </a:extLst>
          </p:cNvPr>
          <p:cNvSpPr/>
          <p:nvPr/>
        </p:nvSpPr>
        <p:spPr>
          <a:xfrm>
            <a:off x="1612475" y="3886247"/>
            <a:ext cx="2422825" cy="487988"/>
          </a:xfrm>
          <a:prstGeom prst="rect">
            <a:avLst/>
          </a:prstGeom>
          <a:noFill/>
          <a:ln w="2857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0" name="Ovale">
            <a:extLst>
              <a:ext uri="{FF2B5EF4-FFF2-40B4-BE49-F238E27FC236}">
                <a16:creationId xmlns:a16="http://schemas.microsoft.com/office/drawing/2014/main" id="{55AC44E2-522F-4383-BB08-493DECE87CFB}"/>
              </a:ext>
            </a:extLst>
          </p:cNvPr>
          <p:cNvSpPr/>
          <p:nvPr/>
        </p:nvSpPr>
        <p:spPr>
          <a:xfrm>
            <a:off x="2682655" y="2206174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94" name="Ovale">
            <a:extLst>
              <a:ext uri="{FF2B5EF4-FFF2-40B4-BE49-F238E27FC236}">
                <a16:creationId xmlns:a16="http://schemas.microsoft.com/office/drawing/2014/main" id="{42E12260-3590-4778-BFA3-1D22D72458D3}"/>
              </a:ext>
            </a:extLst>
          </p:cNvPr>
          <p:cNvSpPr/>
          <p:nvPr/>
        </p:nvSpPr>
        <p:spPr>
          <a:xfrm>
            <a:off x="2663846" y="8444510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D4DA2432-EA20-4169-87B9-180C1C48E12E}"/>
              </a:ext>
            </a:extLst>
          </p:cNvPr>
          <p:cNvCxnSpPr>
            <a:stCxn id="3" idx="0"/>
            <a:endCxn id="3" idx="2"/>
          </p:cNvCxnSpPr>
          <p:nvPr/>
        </p:nvCxnSpPr>
        <p:spPr>
          <a:xfrm>
            <a:off x="2823888" y="3127088"/>
            <a:ext cx="0" cy="2012948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02345910-1C96-42AA-A894-6A8CD78CB27B}"/>
              </a:ext>
            </a:extLst>
          </p:cNvPr>
          <p:cNvSpPr txBox="1"/>
          <p:nvPr/>
        </p:nvSpPr>
        <p:spPr>
          <a:xfrm>
            <a:off x="652453" y="2329229"/>
            <a:ext cx="591571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10</a:t>
            </a:r>
          </a:p>
        </p:txBody>
      </p:sp>
      <p:sp>
        <p:nvSpPr>
          <p:cNvPr id="109" name="ZoneTexte 108">
            <a:extLst>
              <a:ext uri="{FF2B5EF4-FFF2-40B4-BE49-F238E27FC236}">
                <a16:creationId xmlns:a16="http://schemas.microsoft.com/office/drawing/2014/main" id="{2C955736-59DC-4A12-B707-164D0CA041BD}"/>
              </a:ext>
            </a:extLst>
          </p:cNvPr>
          <p:cNvSpPr txBox="1"/>
          <p:nvPr/>
        </p:nvSpPr>
        <p:spPr>
          <a:xfrm>
            <a:off x="713640" y="5623707"/>
            <a:ext cx="591571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10</a:t>
            </a:r>
          </a:p>
        </p:txBody>
      </p:sp>
      <p:pic>
        <p:nvPicPr>
          <p:cNvPr id="63" name="Image" descr="Image">
            <a:extLst>
              <a:ext uri="{FF2B5EF4-FFF2-40B4-BE49-F238E27FC236}">
                <a16:creationId xmlns:a16="http://schemas.microsoft.com/office/drawing/2014/main" id="{A427102A-9CCA-4DBB-9189-E453EBBB67E4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2110330" y="5295885"/>
            <a:ext cx="315490" cy="16501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65" name="Image" descr="Image">
            <a:extLst>
              <a:ext uri="{FF2B5EF4-FFF2-40B4-BE49-F238E27FC236}">
                <a16:creationId xmlns:a16="http://schemas.microsoft.com/office/drawing/2014/main" id="{1A945E57-7BFD-4725-89A5-87BB9FA02D4B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3219178" y="5295885"/>
            <a:ext cx="315490" cy="16501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4B9064B4-6326-4538-9861-0D1CCF3F449A}"/>
              </a:ext>
            </a:extLst>
          </p:cNvPr>
          <p:cNvCxnSpPr/>
          <p:nvPr/>
        </p:nvCxnSpPr>
        <p:spPr>
          <a:xfrm>
            <a:off x="1623194" y="4728907"/>
            <a:ext cx="2364899" cy="18516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lg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id="{F1CEBC01-95AB-40C4-8B1D-89E4FB9ED435}"/>
              </a:ext>
            </a:extLst>
          </p:cNvPr>
          <p:cNvSpPr/>
          <p:nvPr/>
        </p:nvSpPr>
        <p:spPr>
          <a:xfrm>
            <a:off x="2841516" y="4747481"/>
            <a:ext cx="1200695" cy="349997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EA6A2B4E-ADE8-4840-9425-E4F6D07FE4C9}"/>
              </a:ext>
            </a:extLst>
          </p:cNvPr>
          <p:cNvSpPr/>
          <p:nvPr/>
        </p:nvSpPr>
        <p:spPr>
          <a:xfrm>
            <a:off x="1607553" y="4748848"/>
            <a:ext cx="1200695" cy="349997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5" name="Ovale">
            <a:extLst>
              <a:ext uri="{FF2B5EF4-FFF2-40B4-BE49-F238E27FC236}">
                <a16:creationId xmlns:a16="http://schemas.microsoft.com/office/drawing/2014/main" id="{6A427089-8055-4CF7-8D88-99702DE662A7}"/>
              </a:ext>
            </a:extLst>
          </p:cNvPr>
          <p:cNvSpPr/>
          <p:nvPr/>
        </p:nvSpPr>
        <p:spPr>
          <a:xfrm>
            <a:off x="3415445" y="4832856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1" name="Ovale">
            <a:extLst>
              <a:ext uri="{FF2B5EF4-FFF2-40B4-BE49-F238E27FC236}">
                <a16:creationId xmlns:a16="http://schemas.microsoft.com/office/drawing/2014/main" id="{0EE3FEC9-0858-4004-9B52-F88711408B31}"/>
              </a:ext>
            </a:extLst>
          </p:cNvPr>
          <p:cNvSpPr/>
          <p:nvPr/>
        </p:nvSpPr>
        <p:spPr>
          <a:xfrm>
            <a:off x="1971771" y="4822111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9B60861E-41F0-400B-A22C-7D564FB64337}"/>
              </a:ext>
            </a:extLst>
          </p:cNvPr>
          <p:cNvSpPr/>
          <p:nvPr/>
        </p:nvSpPr>
        <p:spPr>
          <a:xfrm>
            <a:off x="1620517" y="4377187"/>
            <a:ext cx="1200695" cy="349997"/>
          </a:xfrm>
          <a:prstGeom prst="rect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1344" name="Connecteur droit avec flèche 1343">
            <a:extLst>
              <a:ext uri="{FF2B5EF4-FFF2-40B4-BE49-F238E27FC236}">
                <a16:creationId xmlns:a16="http://schemas.microsoft.com/office/drawing/2014/main" id="{88B08D1D-FC38-4D3A-A332-1AEB777DF4E8}"/>
              </a:ext>
            </a:extLst>
          </p:cNvPr>
          <p:cNvCxnSpPr>
            <a:stCxn id="61" idx="2"/>
            <a:endCxn id="71" idx="6"/>
          </p:cNvCxnSpPr>
          <p:nvPr/>
        </p:nvCxnSpPr>
        <p:spPr>
          <a:xfrm flipH="1" flipV="1">
            <a:off x="2079624" y="3266569"/>
            <a:ext cx="1472938" cy="20816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3" name="Connecteur droit avec flèche 92">
            <a:extLst>
              <a:ext uri="{FF2B5EF4-FFF2-40B4-BE49-F238E27FC236}">
                <a16:creationId xmlns:a16="http://schemas.microsoft.com/office/drawing/2014/main" id="{6D48D1DB-E3FF-4D8A-86E0-A63F58841611}"/>
              </a:ext>
            </a:extLst>
          </p:cNvPr>
          <p:cNvCxnSpPr>
            <a:cxnSpLocks/>
            <a:stCxn id="71" idx="5"/>
            <a:endCxn id="59" idx="7"/>
          </p:cNvCxnSpPr>
          <p:nvPr/>
        </p:nvCxnSpPr>
        <p:spPr>
          <a:xfrm>
            <a:off x="2039041" y="3362105"/>
            <a:ext cx="642717" cy="686985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5" name="Connecteur droit avec flèche 94">
            <a:extLst>
              <a:ext uri="{FF2B5EF4-FFF2-40B4-BE49-F238E27FC236}">
                <a16:creationId xmlns:a16="http://schemas.microsoft.com/office/drawing/2014/main" id="{B30E411A-D0BE-4CB9-AE9C-B4BA8BD38FB2}"/>
              </a:ext>
            </a:extLst>
          </p:cNvPr>
          <p:cNvCxnSpPr>
            <a:cxnSpLocks/>
            <a:stCxn id="71" idx="4"/>
          </p:cNvCxnSpPr>
          <p:nvPr/>
        </p:nvCxnSpPr>
        <p:spPr>
          <a:xfrm>
            <a:off x="1941066" y="3401677"/>
            <a:ext cx="11047" cy="1413013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FAE5D7A7-8BDC-4E87-A509-E1DF61D5ABA3}"/>
              </a:ext>
            </a:extLst>
          </p:cNvPr>
          <p:cNvSpPr/>
          <p:nvPr/>
        </p:nvSpPr>
        <p:spPr>
          <a:xfrm>
            <a:off x="2835739" y="3531471"/>
            <a:ext cx="1200695" cy="349997"/>
          </a:xfrm>
          <a:prstGeom prst="rect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0C602C9-7FEC-42AB-9E15-1A02699956A6}"/>
              </a:ext>
            </a:extLst>
          </p:cNvPr>
          <p:cNvSpPr/>
          <p:nvPr/>
        </p:nvSpPr>
        <p:spPr>
          <a:xfrm>
            <a:off x="2812038" y="4375149"/>
            <a:ext cx="1200695" cy="349997"/>
          </a:xfrm>
          <a:prstGeom prst="rect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0" name="Ovale">
            <a:extLst>
              <a:ext uri="{FF2B5EF4-FFF2-40B4-BE49-F238E27FC236}">
                <a16:creationId xmlns:a16="http://schemas.microsoft.com/office/drawing/2014/main" id="{B662B763-249A-4225-AF28-FBB2D4C94AF6}"/>
              </a:ext>
            </a:extLst>
          </p:cNvPr>
          <p:cNvSpPr/>
          <p:nvPr/>
        </p:nvSpPr>
        <p:spPr>
          <a:xfrm>
            <a:off x="3013919" y="4000672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3" name="Ovale">
            <a:extLst>
              <a:ext uri="{FF2B5EF4-FFF2-40B4-BE49-F238E27FC236}">
                <a16:creationId xmlns:a16="http://schemas.microsoft.com/office/drawing/2014/main" id="{4ED38786-3E4B-4065-8A6F-0648514DC533}"/>
              </a:ext>
            </a:extLst>
          </p:cNvPr>
          <p:cNvSpPr/>
          <p:nvPr/>
        </p:nvSpPr>
        <p:spPr>
          <a:xfrm>
            <a:off x="3255403" y="3595348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4" name="Ovale">
            <a:extLst>
              <a:ext uri="{FF2B5EF4-FFF2-40B4-BE49-F238E27FC236}">
                <a16:creationId xmlns:a16="http://schemas.microsoft.com/office/drawing/2014/main" id="{F7A0010B-B9B9-4E4E-81F0-EE6BC7F69FFF}"/>
              </a:ext>
            </a:extLst>
          </p:cNvPr>
          <p:cNvSpPr/>
          <p:nvPr/>
        </p:nvSpPr>
        <p:spPr>
          <a:xfrm>
            <a:off x="1995797" y="4458691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67" name="Ovale">
            <a:extLst>
              <a:ext uri="{FF2B5EF4-FFF2-40B4-BE49-F238E27FC236}">
                <a16:creationId xmlns:a16="http://schemas.microsoft.com/office/drawing/2014/main" id="{9DECD548-5061-4671-902C-26D93F26345C}"/>
              </a:ext>
            </a:extLst>
          </p:cNvPr>
          <p:cNvSpPr/>
          <p:nvPr/>
        </p:nvSpPr>
        <p:spPr>
          <a:xfrm>
            <a:off x="3407557" y="4477207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cxnSp>
        <p:nvCxnSpPr>
          <p:cNvPr id="1351" name="Connecteur droit avec flèche 1350">
            <a:extLst>
              <a:ext uri="{FF2B5EF4-FFF2-40B4-BE49-F238E27FC236}">
                <a16:creationId xmlns:a16="http://schemas.microsoft.com/office/drawing/2014/main" id="{A8E45536-0B6B-406D-B70B-EE998E9FE646}"/>
              </a:ext>
            </a:extLst>
          </p:cNvPr>
          <p:cNvCxnSpPr/>
          <p:nvPr/>
        </p:nvCxnSpPr>
        <p:spPr>
          <a:xfrm>
            <a:off x="4440879" y="3290132"/>
            <a:ext cx="0" cy="1825758"/>
          </a:xfrm>
          <a:prstGeom prst="straightConnector1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4" name="Connecteur droit avec flèche 103">
            <a:extLst>
              <a:ext uri="{FF2B5EF4-FFF2-40B4-BE49-F238E27FC236}">
                <a16:creationId xmlns:a16="http://schemas.microsoft.com/office/drawing/2014/main" id="{0FE51AC7-6722-4751-971D-641139575D6E}"/>
              </a:ext>
            </a:extLst>
          </p:cNvPr>
          <p:cNvCxnSpPr>
            <a:cxnSpLocks/>
          </p:cNvCxnSpPr>
          <p:nvPr/>
        </p:nvCxnSpPr>
        <p:spPr>
          <a:xfrm flipV="1">
            <a:off x="4804676" y="3249524"/>
            <a:ext cx="0" cy="1849321"/>
          </a:xfrm>
          <a:prstGeom prst="straightConnector1">
            <a:avLst/>
          </a:prstGeom>
          <a:noFill/>
          <a:ln w="57150" cap="flat">
            <a:solidFill>
              <a:srgbClr val="FFFF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8" name="Rectangle 107">
            <a:extLst>
              <a:ext uri="{FF2B5EF4-FFF2-40B4-BE49-F238E27FC236}">
                <a16:creationId xmlns:a16="http://schemas.microsoft.com/office/drawing/2014/main" id="{997AD90F-88B9-49FC-BAED-B86C22CD125F}"/>
              </a:ext>
            </a:extLst>
          </p:cNvPr>
          <p:cNvSpPr/>
          <p:nvPr/>
        </p:nvSpPr>
        <p:spPr>
          <a:xfrm>
            <a:off x="1607553" y="5831050"/>
            <a:ext cx="1200695" cy="349997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1E81C89B-AD17-4B09-A08D-7B03A1200556}"/>
              </a:ext>
            </a:extLst>
          </p:cNvPr>
          <p:cNvSpPr/>
          <p:nvPr/>
        </p:nvSpPr>
        <p:spPr>
          <a:xfrm>
            <a:off x="1620517" y="6191681"/>
            <a:ext cx="1200695" cy="349997"/>
          </a:xfrm>
          <a:prstGeom prst="rect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9C900EA5-57EA-4CCC-B62B-806487BAEEA7}"/>
              </a:ext>
            </a:extLst>
          </p:cNvPr>
          <p:cNvSpPr/>
          <p:nvPr/>
        </p:nvSpPr>
        <p:spPr>
          <a:xfrm>
            <a:off x="2839528" y="5831050"/>
            <a:ext cx="1200695" cy="349997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8F08B9C2-F31F-4C72-BB89-FE8C42AA84F9}"/>
              </a:ext>
            </a:extLst>
          </p:cNvPr>
          <p:cNvSpPr/>
          <p:nvPr/>
        </p:nvSpPr>
        <p:spPr>
          <a:xfrm>
            <a:off x="1612476" y="5802943"/>
            <a:ext cx="2422824" cy="2012948"/>
          </a:xfrm>
          <a:prstGeom prst="rect">
            <a:avLst/>
          </a:prstGeom>
          <a:noFill/>
          <a:ln w="28575" cap="flat" cmpd="sng" algn="ctr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116" name="Connecteur droit 115">
            <a:extLst>
              <a:ext uri="{FF2B5EF4-FFF2-40B4-BE49-F238E27FC236}">
                <a16:creationId xmlns:a16="http://schemas.microsoft.com/office/drawing/2014/main" id="{1A718079-CCA7-4D37-9396-134501DE8006}"/>
              </a:ext>
            </a:extLst>
          </p:cNvPr>
          <p:cNvCxnSpPr>
            <a:stCxn id="113" idx="0"/>
            <a:endCxn id="113" idx="2"/>
          </p:cNvCxnSpPr>
          <p:nvPr/>
        </p:nvCxnSpPr>
        <p:spPr>
          <a:xfrm>
            <a:off x="2823888" y="5802943"/>
            <a:ext cx="0" cy="2012948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7" name="Rectangle 116">
            <a:extLst>
              <a:ext uri="{FF2B5EF4-FFF2-40B4-BE49-F238E27FC236}">
                <a16:creationId xmlns:a16="http://schemas.microsoft.com/office/drawing/2014/main" id="{13594774-EC96-4875-8A40-65300B570065}"/>
              </a:ext>
            </a:extLst>
          </p:cNvPr>
          <p:cNvSpPr/>
          <p:nvPr/>
        </p:nvSpPr>
        <p:spPr>
          <a:xfrm>
            <a:off x="2841516" y="7423336"/>
            <a:ext cx="1200695" cy="349997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C197F5F2-3B64-4EAE-8D7A-BD119AC342D7}"/>
              </a:ext>
            </a:extLst>
          </p:cNvPr>
          <p:cNvSpPr/>
          <p:nvPr/>
        </p:nvSpPr>
        <p:spPr>
          <a:xfrm>
            <a:off x="1607553" y="7424703"/>
            <a:ext cx="1200695" cy="349997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519EA06E-6817-403E-B36D-977F22A5AE77}"/>
              </a:ext>
            </a:extLst>
          </p:cNvPr>
          <p:cNvSpPr/>
          <p:nvPr/>
        </p:nvSpPr>
        <p:spPr>
          <a:xfrm>
            <a:off x="1620517" y="7053042"/>
            <a:ext cx="1200695" cy="349997"/>
          </a:xfrm>
          <a:prstGeom prst="rect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4339BD03-6F82-45CC-85C5-C217AF7F7D58}"/>
              </a:ext>
            </a:extLst>
          </p:cNvPr>
          <p:cNvSpPr/>
          <p:nvPr/>
        </p:nvSpPr>
        <p:spPr>
          <a:xfrm>
            <a:off x="2835739" y="6207326"/>
            <a:ext cx="1200695" cy="349997"/>
          </a:xfrm>
          <a:prstGeom prst="rect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3113BA26-E59B-4F4F-B849-B80A5770EF82}"/>
              </a:ext>
            </a:extLst>
          </p:cNvPr>
          <p:cNvSpPr/>
          <p:nvPr/>
        </p:nvSpPr>
        <p:spPr>
          <a:xfrm>
            <a:off x="2812038" y="7051004"/>
            <a:ext cx="1200695" cy="349997"/>
          </a:xfrm>
          <a:prstGeom prst="rect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4" name="Ovale">
            <a:extLst>
              <a:ext uri="{FF2B5EF4-FFF2-40B4-BE49-F238E27FC236}">
                <a16:creationId xmlns:a16="http://schemas.microsoft.com/office/drawing/2014/main" id="{201628B3-99F8-4B95-812D-992AAF9103CE}"/>
              </a:ext>
            </a:extLst>
          </p:cNvPr>
          <p:cNvSpPr/>
          <p:nvPr/>
        </p:nvSpPr>
        <p:spPr>
          <a:xfrm>
            <a:off x="1846310" y="5803341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5" name="Ovale">
            <a:extLst>
              <a:ext uri="{FF2B5EF4-FFF2-40B4-BE49-F238E27FC236}">
                <a16:creationId xmlns:a16="http://schemas.microsoft.com/office/drawing/2014/main" id="{BC7E7FD9-A309-4F20-9FDF-7371731860B5}"/>
              </a:ext>
            </a:extLst>
          </p:cNvPr>
          <p:cNvSpPr/>
          <p:nvPr/>
        </p:nvSpPr>
        <p:spPr>
          <a:xfrm>
            <a:off x="3596365" y="5824157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6" name="Ovale">
            <a:extLst>
              <a:ext uri="{FF2B5EF4-FFF2-40B4-BE49-F238E27FC236}">
                <a16:creationId xmlns:a16="http://schemas.microsoft.com/office/drawing/2014/main" id="{F3B06F09-003A-43B5-90F5-09C7569C6CAE}"/>
              </a:ext>
            </a:extLst>
          </p:cNvPr>
          <p:cNvSpPr/>
          <p:nvPr/>
        </p:nvSpPr>
        <p:spPr>
          <a:xfrm>
            <a:off x="2489027" y="6681398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7" name="Ovale">
            <a:extLst>
              <a:ext uri="{FF2B5EF4-FFF2-40B4-BE49-F238E27FC236}">
                <a16:creationId xmlns:a16="http://schemas.microsoft.com/office/drawing/2014/main" id="{F497014A-1DF8-4759-B156-50444B038AE4}"/>
              </a:ext>
            </a:extLst>
          </p:cNvPr>
          <p:cNvSpPr/>
          <p:nvPr/>
        </p:nvSpPr>
        <p:spPr>
          <a:xfrm>
            <a:off x="3459248" y="7504736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" name="Ovale">
            <a:extLst>
              <a:ext uri="{FF2B5EF4-FFF2-40B4-BE49-F238E27FC236}">
                <a16:creationId xmlns:a16="http://schemas.microsoft.com/office/drawing/2014/main" id="{369A5765-735E-45E3-AD90-AC61C4CD2D8E}"/>
              </a:ext>
            </a:extLst>
          </p:cNvPr>
          <p:cNvSpPr/>
          <p:nvPr/>
        </p:nvSpPr>
        <p:spPr>
          <a:xfrm>
            <a:off x="2015574" y="7493991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9" name="Ovale">
            <a:extLst>
              <a:ext uri="{FF2B5EF4-FFF2-40B4-BE49-F238E27FC236}">
                <a16:creationId xmlns:a16="http://schemas.microsoft.com/office/drawing/2014/main" id="{CB830995-5C24-4ADD-BBAA-D12A3D463562}"/>
              </a:ext>
            </a:extLst>
          </p:cNvPr>
          <p:cNvSpPr/>
          <p:nvPr/>
        </p:nvSpPr>
        <p:spPr>
          <a:xfrm>
            <a:off x="2223983" y="6186263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0" name="Ovale">
            <a:extLst>
              <a:ext uri="{FF2B5EF4-FFF2-40B4-BE49-F238E27FC236}">
                <a16:creationId xmlns:a16="http://schemas.microsoft.com/office/drawing/2014/main" id="{665338ED-12C3-4106-A9B8-E582B35F5560}"/>
              </a:ext>
            </a:extLst>
          </p:cNvPr>
          <p:cNvSpPr/>
          <p:nvPr/>
        </p:nvSpPr>
        <p:spPr>
          <a:xfrm>
            <a:off x="3168826" y="6617576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1" name="Ovale">
            <a:extLst>
              <a:ext uri="{FF2B5EF4-FFF2-40B4-BE49-F238E27FC236}">
                <a16:creationId xmlns:a16="http://schemas.microsoft.com/office/drawing/2014/main" id="{5862B35A-5121-4F37-A74C-62DE5C18DA1F}"/>
              </a:ext>
            </a:extLst>
          </p:cNvPr>
          <p:cNvSpPr/>
          <p:nvPr/>
        </p:nvSpPr>
        <p:spPr>
          <a:xfrm>
            <a:off x="3410310" y="6212252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2" name="Ovale">
            <a:extLst>
              <a:ext uri="{FF2B5EF4-FFF2-40B4-BE49-F238E27FC236}">
                <a16:creationId xmlns:a16="http://schemas.microsoft.com/office/drawing/2014/main" id="{EB5E0605-EBBA-40B0-A1CC-97ADB455CA49}"/>
              </a:ext>
            </a:extLst>
          </p:cNvPr>
          <p:cNvSpPr/>
          <p:nvPr/>
        </p:nvSpPr>
        <p:spPr>
          <a:xfrm>
            <a:off x="2150704" y="7075595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143" name="Ovale">
            <a:extLst>
              <a:ext uri="{FF2B5EF4-FFF2-40B4-BE49-F238E27FC236}">
                <a16:creationId xmlns:a16="http://schemas.microsoft.com/office/drawing/2014/main" id="{0E8FC240-9873-4401-ACF0-4F3213132642}"/>
              </a:ext>
            </a:extLst>
          </p:cNvPr>
          <p:cNvSpPr/>
          <p:nvPr/>
        </p:nvSpPr>
        <p:spPr>
          <a:xfrm>
            <a:off x="3396972" y="7093820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cxnSp>
        <p:nvCxnSpPr>
          <p:cNvPr id="144" name="Connecteur droit avec flèche 143">
            <a:extLst>
              <a:ext uri="{FF2B5EF4-FFF2-40B4-BE49-F238E27FC236}">
                <a16:creationId xmlns:a16="http://schemas.microsoft.com/office/drawing/2014/main" id="{B4B0394D-1D39-418D-8F91-BEFA35CDB717}"/>
              </a:ext>
            </a:extLst>
          </p:cNvPr>
          <p:cNvCxnSpPr>
            <a:cxnSpLocks/>
            <a:stCxn id="138" idx="5"/>
            <a:endCxn id="137" idx="2"/>
          </p:cNvCxnSpPr>
          <p:nvPr/>
        </p:nvCxnSpPr>
        <p:spPr>
          <a:xfrm flipV="1">
            <a:off x="2252108" y="7639844"/>
            <a:ext cx="1207140" cy="84791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5" name="Connecteur droit avec flèche 144">
            <a:extLst>
              <a:ext uri="{FF2B5EF4-FFF2-40B4-BE49-F238E27FC236}">
                <a16:creationId xmlns:a16="http://schemas.microsoft.com/office/drawing/2014/main" id="{F422186F-EBF7-4F25-81BC-794C723D7E7D}"/>
              </a:ext>
            </a:extLst>
          </p:cNvPr>
          <p:cNvCxnSpPr>
            <a:cxnSpLocks/>
            <a:endCxn id="136" idx="5"/>
          </p:cNvCxnSpPr>
          <p:nvPr/>
        </p:nvCxnSpPr>
        <p:spPr>
          <a:xfrm flipH="1" flipV="1">
            <a:off x="2725561" y="6912042"/>
            <a:ext cx="666310" cy="685244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6" name="Connecteur droit avec flèche 145">
            <a:extLst>
              <a:ext uri="{FF2B5EF4-FFF2-40B4-BE49-F238E27FC236}">
                <a16:creationId xmlns:a16="http://schemas.microsoft.com/office/drawing/2014/main" id="{7832EA1C-E981-41D6-B783-0792B9B39CA2}"/>
              </a:ext>
            </a:extLst>
          </p:cNvPr>
          <p:cNvCxnSpPr>
            <a:cxnSpLocks/>
            <a:stCxn id="137" idx="7"/>
          </p:cNvCxnSpPr>
          <p:nvPr/>
        </p:nvCxnSpPr>
        <p:spPr>
          <a:xfrm flipV="1">
            <a:off x="3695782" y="6116708"/>
            <a:ext cx="159615" cy="1427600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7" name="Connecteur droit avec flèche 146">
            <a:extLst>
              <a:ext uri="{FF2B5EF4-FFF2-40B4-BE49-F238E27FC236}">
                <a16:creationId xmlns:a16="http://schemas.microsoft.com/office/drawing/2014/main" id="{60E06FB0-F425-4B87-931C-810CDECA523D}"/>
              </a:ext>
            </a:extLst>
          </p:cNvPr>
          <p:cNvCxnSpPr/>
          <p:nvPr/>
        </p:nvCxnSpPr>
        <p:spPr>
          <a:xfrm>
            <a:off x="4434449" y="5990133"/>
            <a:ext cx="0" cy="1825758"/>
          </a:xfrm>
          <a:prstGeom prst="straightConnector1">
            <a:avLst/>
          </a:prstGeom>
          <a:noFill/>
          <a:ln w="57150" cap="flat">
            <a:solidFill>
              <a:srgbClr val="FFFF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8" name="Connecteur droit avec flèche 147">
            <a:extLst>
              <a:ext uri="{FF2B5EF4-FFF2-40B4-BE49-F238E27FC236}">
                <a16:creationId xmlns:a16="http://schemas.microsoft.com/office/drawing/2014/main" id="{EAE83FD8-A2FB-4999-B6C8-44C831B2A235}"/>
              </a:ext>
            </a:extLst>
          </p:cNvPr>
          <p:cNvCxnSpPr>
            <a:cxnSpLocks/>
          </p:cNvCxnSpPr>
          <p:nvPr/>
        </p:nvCxnSpPr>
        <p:spPr>
          <a:xfrm flipV="1">
            <a:off x="4798246" y="5949525"/>
            <a:ext cx="0" cy="1849321"/>
          </a:xfrm>
          <a:prstGeom prst="straightConnector1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49" name="Image" descr="Image">
            <a:extLst>
              <a:ext uri="{FF2B5EF4-FFF2-40B4-BE49-F238E27FC236}">
                <a16:creationId xmlns:a16="http://schemas.microsoft.com/office/drawing/2014/main" id="{FF89E8D0-6879-4C64-825A-A5CCD5108D62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2110330" y="5531720"/>
            <a:ext cx="315490" cy="16501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50" name="Image" descr="Image">
            <a:extLst>
              <a:ext uri="{FF2B5EF4-FFF2-40B4-BE49-F238E27FC236}">
                <a16:creationId xmlns:a16="http://schemas.microsoft.com/office/drawing/2014/main" id="{65CB13A6-62D0-44C6-9163-BBCB5CAF595A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3219178" y="5531720"/>
            <a:ext cx="315490" cy="16501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139401991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9068</TotalTime>
  <Words>501</Words>
  <Application>Microsoft Office PowerPoint</Application>
  <PresentationFormat>Personnalisé</PresentationFormat>
  <Paragraphs>253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1" baseType="lpstr">
      <vt:lpstr>Arial</vt:lpstr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User</cp:lastModifiedBy>
  <cp:revision>1324</cp:revision>
  <cp:lastPrinted>2020-12-02T13:51:46Z</cp:lastPrinted>
  <dcterms:modified xsi:type="dcterms:W3CDTF">2020-12-02T13:59:55Z</dcterms:modified>
</cp:coreProperties>
</file>