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7" r:id="rId2"/>
    <p:sldId id="314" r:id="rId3"/>
    <p:sldId id="316" r:id="rId4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6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43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32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67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Jouer dans le dos de la défense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290426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7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6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déséquilibrer en trouvant joueur lancé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25439842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4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18H45-19H20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14/02/2020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18+1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69788"/>
              </p:ext>
            </p:extLst>
          </p:nvPr>
        </p:nvGraphicFramePr>
        <p:xfrm>
          <a:off x="5298455" y="7247358"/>
          <a:ext cx="7185950" cy="206981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LENNY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TOMAS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JULEN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PEIO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MOMO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ALY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00A2FF"/>
                          </a:solidFill>
                          <a:sym typeface="Helvetica Neue"/>
                        </a:rPr>
                        <a:t>XAN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ALFA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1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9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788243"/>
              </p:ext>
            </p:extLst>
          </p:nvPr>
        </p:nvGraphicFramePr>
        <p:xfrm>
          <a:off x="5298456" y="2743200"/>
          <a:ext cx="7185951" cy="437997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V1/ 10 passes =1 tour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V2/ But 3sec max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sym typeface="Helvetica Neue"/>
                        </a:rPr>
                        <a:t>Z.finition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V1/ Taureau 6vs3 – 7vs3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V2/ </a:t>
                      </a:r>
                      <a:r>
                        <a:rPr lang="fr-FR" b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Conserv</a:t>
                      </a: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6vs3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5 passes mini avant trouver joueur lancé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déséquilibre entre mannequin au sol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Compétition entre trois équipes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Identifier starter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Passe sol dans course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Course préparation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rgbClr val="FF0000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Connexion PAS-REC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Timing appels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40" name="MUR_2">
            <a:extLst>
              <a:ext uri="{FF2B5EF4-FFF2-40B4-BE49-F238E27FC236}">
                <a16:creationId xmlns:a16="http://schemas.microsoft.com/office/drawing/2014/main" id="{4875F7E7-A9ED-4DA8-8618-8B46EC5B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3035504" y="3689871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MUR_2">
            <a:extLst>
              <a:ext uri="{FF2B5EF4-FFF2-40B4-BE49-F238E27FC236}">
                <a16:creationId xmlns:a16="http://schemas.microsoft.com/office/drawing/2014/main" id="{471EE1CF-728A-4F17-A7DF-DB6DE22A8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445900" y="3714785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Ovale">
            <a:extLst>
              <a:ext uri="{FF2B5EF4-FFF2-40B4-BE49-F238E27FC236}">
                <a16:creationId xmlns:a16="http://schemas.microsoft.com/office/drawing/2014/main" id="{80422121-85BD-479A-B637-1D60DBABEEC9}"/>
              </a:ext>
            </a:extLst>
          </p:cNvPr>
          <p:cNvSpPr/>
          <p:nvPr/>
        </p:nvSpPr>
        <p:spPr>
          <a:xfrm>
            <a:off x="3937706" y="4778005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0" name="Ovale">
            <a:extLst>
              <a:ext uri="{FF2B5EF4-FFF2-40B4-BE49-F238E27FC236}">
                <a16:creationId xmlns:a16="http://schemas.microsoft.com/office/drawing/2014/main" id="{500E67B1-F643-4D41-A369-5FD257ED4358}"/>
              </a:ext>
            </a:extLst>
          </p:cNvPr>
          <p:cNvSpPr/>
          <p:nvPr/>
        </p:nvSpPr>
        <p:spPr>
          <a:xfrm>
            <a:off x="2117004" y="450778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Ovale">
            <a:extLst>
              <a:ext uri="{FF2B5EF4-FFF2-40B4-BE49-F238E27FC236}">
                <a16:creationId xmlns:a16="http://schemas.microsoft.com/office/drawing/2014/main" id="{FBF7944A-8F69-49CE-A0EF-FF935D5D6380}"/>
              </a:ext>
            </a:extLst>
          </p:cNvPr>
          <p:cNvSpPr/>
          <p:nvPr/>
        </p:nvSpPr>
        <p:spPr>
          <a:xfrm>
            <a:off x="1444966" y="456215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DEF972F-A3EC-4D26-9387-1DC3A25811CD}"/>
              </a:ext>
            </a:extLst>
          </p:cNvPr>
          <p:cNvSpPr/>
          <p:nvPr/>
        </p:nvSpPr>
        <p:spPr>
          <a:xfrm>
            <a:off x="1754694" y="422223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B4A47CE-4561-4886-99B1-D802699715AD}"/>
              </a:ext>
            </a:extLst>
          </p:cNvPr>
          <p:cNvSpPr/>
          <p:nvPr/>
        </p:nvSpPr>
        <p:spPr>
          <a:xfrm>
            <a:off x="1409918" y="5145294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86116EDD-CF90-41FB-A2B6-D31863EEB356}"/>
              </a:ext>
            </a:extLst>
          </p:cNvPr>
          <p:cNvSpPr/>
          <p:nvPr/>
        </p:nvSpPr>
        <p:spPr>
          <a:xfrm>
            <a:off x="713640" y="4741692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BDAC6ABC-0B74-40E0-B61B-C2A2D07AD8FE}"/>
              </a:ext>
            </a:extLst>
          </p:cNvPr>
          <p:cNvSpPr/>
          <p:nvPr/>
        </p:nvSpPr>
        <p:spPr>
          <a:xfrm>
            <a:off x="963432" y="427958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5DC68C25-358C-4ED8-B9EB-B33DDB07A208}"/>
              </a:ext>
            </a:extLst>
          </p:cNvPr>
          <p:cNvSpPr/>
          <p:nvPr/>
        </p:nvSpPr>
        <p:spPr>
          <a:xfrm>
            <a:off x="2516688" y="4520900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83" name="Image" descr="Image">
            <a:extLst>
              <a:ext uri="{FF2B5EF4-FFF2-40B4-BE49-F238E27FC236}">
                <a16:creationId xmlns:a16="http://schemas.microsoft.com/office/drawing/2014/main" id="{3A709379-0533-499A-967F-1DD331FF640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79253" y="872246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6" name="Image" descr="Image">
            <a:extLst>
              <a:ext uri="{FF2B5EF4-FFF2-40B4-BE49-F238E27FC236}">
                <a16:creationId xmlns:a16="http://schemas.microsoft.com/office/drawing/2014/main" id="{5D6DFB7C-DFD3-4B94-A2E1-A4881F75B48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885713" y="872246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1" name="Ovale">
            <a:extLst>
              <a:ext uri="{FF2B5EF4-FFF2-40B4-BE49-F238E27FC236}">
                <a16:creationId xmlns:a16="http://schemas.microsoft.com/office/drawing/2014/main" id="{D5F47044-C8B2-4451-80EC-411BF430E01A}"/>
              </a:ext>
            </a:extLst>
          </p:cNvPr>
          <p:cNvSpPr/>
          <p:nvPr/>
        </p:nvSpPr>
        <p:spPr>
          <a:xfrm>
            <a:off x="4250311" y="456215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73" name="Image" descr="Image">
            <a:extLst>
              <a:ext uri="{FF2B5EF4-FFF2-40B4-BE49-F238E27FC236}">
                <a16:creationId xmlns:a16="http://schemas.microsoft.com/office/drawing/2014/main" id="{26908FDB-1313-46ED-8684-41174B17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79627" y="3670113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5" name="Image" descr="Image">
            <a:extLst>
              <a:ext uri="{FF2B5EF4-FFF2-40B4-BE49-F238E27FC236}">
                <a16:creationId xmlns:a16="http://schemas.microsoft.com/office/drawing/2014/main" id="{7816AF35-2B57-4AE0-B74B-E73CCD8143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61828" y="3691212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4" name="Ovale">
            <a:extLst>
              <a:ext uri="{FF2B5EF4-FFF2-40B4-BE49-F238E27FC236}">
                <a16:creationId xmlns:a16="http://schemas.microsoft.com/office/drawing/2014/main" id="{AC0D8B7A-3813-4E44-9080-A0FE25CF517C}"/>
              </a:ext>
            </a:extLst>
          </p:cNvPr>
          <p:cNvSpPr/>
          <p:nvPr/>
        </p:nvSpPr>
        <p:spPr>
          <a:xfrm>
            <a:off x="2245868" y="5124695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6" name="Ovale">
            <a:extLst>
              <a:ext uri="{FF2B5EF4-FFF2-40B4-BE49-F238E27FC236}">
                <a16:creationId xmlns:a16="http://schemas.microsoft.com/office/drawing/2014/main" id="{9BED35B6-EA87-4FE6-B470-F8BB84608E06}"/>
              </a:ext>
            </a:extLst>
          </p:cNvPr>
          <p:cNvSpPr/>
          <p:nvPr/>
        </p:nvSpPr>
        <p:spPr>
          <a:xfrm>
            <a:off x="3528825" y="460658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920A12D1-DA04-4085-A950-E837D60B1431}"/>
              </a:ext>
            </a:extLst>
          </p:cNvPr>
          <p:cNvSpPr/>
          <p:nvPr/>
        </p:nvSpPr>
        <p:spPr>
          <a:xfrm>
            <a:off x="1711706" y="479796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FB429F-ECB4-4B6A-852B-29E8FD3188E5}"/>
              </a:ext>
            </a:extLst>
          </p:cNvPr>
          <p:cNvSpPr/>
          <p:nvPr/>
        </p:nvSpPr>
        <p:spPr>
          <a:xfrm>
            <a:off x="685958" y="4156363"/>
            <a:ext cx="2137473" cy="1344824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F8171D-A747-45DC-A643-9AC5026F4F7E}"/>
              </a:ext>
            </a:extLst>
          </p:cNvPr>
          <p:cNvSpPr/>
          <p:nvPr/>
        </p:nvSpPr>
        <p:spPr>
          <a:xfrm>
            <a:off x="2821214" y="4171120"/>
            <a:ext cx="2137473" cy="1344824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7" name="Ovale">
            <a:extLst>
              <a:ext uri="{FF2B5EF4-FFF2-40B4-BE49-F238E27FC236}">
                <a16:creationId xmlns:a16="http://schemas.microsoft.com/office/drawing/2014/main" id="{AD4CB700-ADB1-4BF7-957A-CE4DCB23DE86}"/>
              </a:ext>
            </a:extLst>
          </p:cNvPr>
          <p:cNvSpPr/>
          <p:nvPr/>
        </p:nvSpPr>
        <p:spPr>
          <a:xfrm>
            <a:off x="3957610" y="4221783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6F293126-A208-4D3D-8353-B26219F025F0}"/>
              </a:ext>
            </a:extLst>
          </p:cNvPr>
          <p:cNvSpPr/>
          <p:nvPr/>
        </p:nvSpPr>
        <p:spPr>
          <a:xfrm>
            <a:off x="2993665" y="4885636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4" name="Ovale">
            <a:extLst>
              <a:ext uri="{FF2B5EF4-FFF2-40B4-BE49-F238E27FC236}">
                <a16:creationId xmlns:a16="http://schemas.microsoft.com/office/drawing/2014/main" id="{9FDBBDF4-D1E1-473E-9BDE-192A137E6BCB}"/>
              </a:ext>
            </a:extLst>
          </p:cNvPr>
          <p:cNvSpPr/>
          <p:nvPr/>
        </p:nvSpPr>
        <p:spPr>
          <a:xfrm>
            <a:off x="3166348" y="4279137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5" name="Ovale">
            <a:extLst>
              <a:ext uri="{FF2B5EF4-FFF2-40B4-BE49-F238E27FC236}">
                <a16:creationId xmlns:a16="http://schemas.microsoft.com/office/drawing/2014/main" id="{7501A552-8647-45B3-B370-AE73B270B482}"/>
              </a:ext>
            </a:extLst>
          </p:cNvPr>
          <p:cNvSpPr/>
          <p:nvPr/>
        </p:nvSpPr>
        <p:spPr>
          <a:xfrm>
            <a:off x="4676037" y="4408090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" name="Ovale">
            <a:extLst>
              <a:ext uri="{FF2B5EF4-FFF2-40B4-BE49-F238E27FC236}">
                <a16:creationId xmlns:a16="http://schemas.microsoft.com/office/drawing/2014/main" id="{5F9BB478-F8FC-49E4-B9B3-29D4036D6F34}"/>
              </a:ext>
            </a:extLst>
          </p:cNvPr>
          <p:cNvSpPr/>
          <p:nvPr/>
        </p:nvSpPr>
        <p:spPr>
          <a:xfrm>
            <a:off x="4440195" y="5090653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8" name="Ovale">
            <a:extLst>
              <a:ext uri="{FF2B5EF4-FFF2-40B4-BE49-F238E27FC236}">
                <a16:creationId xmlns:a16="http://schemas.microsoft.com/office/drawing/2014/main" id="{5D042061-F3DA-4E9D-99CE-5BA6A373E6EC}"/>
              </a:ext>
            </a:extLst>
          </p:cNvPr>
          <p:cNvSpPr/>
          <p:nvPr/>
        </p:nvSpPr>
        <p:spPr>
          <a:xfrm>
            <a:off x="3786442" y="5142697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616C0C5-CA82-4EFB-B237-E7E2AAAA40DA}"/>
              </a:ext>
            </a:extLst>
          </p:cNvPr>
          <p:cNvCxnSpPr>
            <a:stCxn id="64" idx="3"/>
            <a:endCxn id="104" idx="7"/>
          </p:cNvCxnSpPr>
          <p:nvPr/>
        </p:nvCxnSpPr>
        <p:spPr>
          <a:xfrm flipH="1">
            <a:off x="2482402" y="4751544"/>
            <a:ext cx="74869" cy="4127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C286EA4D-013B-4180-A07A-2C699CA6435B}"/>
              </a:ext>
            </a:extLst>
          </p:cNvPr>
          <p:cNvCxnSpPr>
            <a:cxnSpLocks/>
            <a:endCxn id="61" idx="5"/>
          </p:cNvCxnSpPr>
          <p:nvPr/>
        </p:nvCxnSpPr>
        <p:spPr>
          <a:xfrm flipH="1" flipV="1">
            <a:off x="950174" y="4972336"/>
            <a:ext cx="1251447" cy="2314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2B2B7767-8A26-412E-9B33-694A8BD69EA5}"/>
              </a:ext>
            </a:extLst>
          </p:cNvPr>
          <p:cNvCxnSpPr>
            <a:cxnSpLocks/>
            <a:stCxn id="61" idx="6"/>
            <a:endCxn id="63" idx="4"/>
          </p:cNvCxnSpPr>
          <p:nvPr/>
        </p:nvCxnSpPr>
        <p:spPr>
          <a:xfrm flipV="1">
            <a:off x="990757" y="4549803"/>
            <a:ext cx="111234" cy="32699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82810AD7-5002-4645-9F6B-7CF64CD2182F}"/>
              </a:ext>
            </a:extLst>
          </p:cNvPr>
          <p:cNvCxnSpPr>
            <a:cxnSpLocks/>
            <a:stCxn id="63" idx="5"/>
            <a:endCxn id="60" idx="7"/>
          </p:cNvCxnSpPr>
          <p:nvPr/>
        </p:nvCxnSpPr>
        <p:spPr>
          <a:xfrm>
            <a:off x="1199966" y="4510231"/>
            <a:ext cx="446486" cy="67463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2E45F1EE-0154-4D15-9478-2FD83E42A36B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1714444" y="4656008"/>
            <a:ext cx="802244" cy="60379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9DB209A4-5516-4C7B-8BB6-8C1D9A9AFE75}"/>
              </a:ext>
            </a:extLst>
          </p:cNvPr>
          <p:cNvCxnSpPr>
            <a:cxnSpLocks/>
            <a:stCxn id="64" idx="7"/>
          </p:cNvCxnSpPr>
          <p:nvPr/>
        </p:nvCxnSpPr>
        <p:spPr>
          <a:xfrm flipH="1" flipV="1">
            <a:off x="2511155" y="3506554"/>
            <a:ext cx="242067" cy="105391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B47B953C-1989-44C8-9742-C33BE46A6176}"/>
              </a:ext>
            </a:extLst>
          </p:cNvPr>
          <p:cNvCxnSpPr>
            <a:cxnSpLocks/>
            <a:stCxn id="63" idx="7"/>
          </p:cNvCxnSpPr>
          <p:nvPr/>
        </p:nvCxnSpPr>
        <p:spPr>
          <a:xfrm flipV="1">
            <a:off x="1199966" y="3576220"/>
            <a:ext cx="1294185" cy="742939"/>
          </a:xfrm>
          <a:prstGeom prst="straightConnector1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4" name="Ovale">
            <a:extLst>
              <a:ext uri="{FF2B5EF4-FFF2-40B4-BE49-F238E27FC236}">
                <a16:creationId xmlns:a16="http://schemas.microsoft.com/office/drawing/2014/main" id="{38DE81B8-4835-4CFA-8C3F-1BA0A817893A}"/>
              </a:ext>
            </a:extLst>
          </p:cNvPr>
          <p:cNvSpPr/>
          <p:nvPr/>
        </p:nvSpPr>
        <p:spPr>
          <a:xfrm>
            <a:off x="2692993" y="2159435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749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SITUATION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Jouer dans le dos de la défense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déséquilibrer en trouvant joueur lancé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56642914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2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19H20-19H45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14/02/2020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18+1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92508"/>
              </p:ext>
            </p:extLst>
          </p:nvPr>
        </p:nvGraphicFramePr>
        <p:xfrm>
          <a:off x="5298455" y="7662998"/>
          <a:ext cx="7185950" cy="206981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LENNY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MOMO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XAN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ALFA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1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9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30121"/>
              </p:ext>
            </p:extLst>
          </p:nvPr>
        </p:nvGraphicFramePr>
        <p:xfrm>
          <a:off x="5298456" y="2743200"/>
          <a:ext cx="7185951" cy="495992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Marquer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8vs6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DEF: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4 déf fixe dans leur couloir – 2 libre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Possibilité de défendre une fois ballon dans zone de finition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OFF: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3 passes avant passe de déséquilibre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5sec max pour finir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ym typeface="Helvetica Neue"/>
                        </a:rPr>
                        <a:t>+: passe au sol – def libre dans couloir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ym typeface="Helvetica Neue"/>
                        </a:rPr>
                        <a:t>- : 8vs5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Identifier zone de passe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Passe dans course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Course préparation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rgbClr val="FF0000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Connexion PAS-REC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Timing appels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108" name="Ovale">
            <a:extLst>
              <a:ext uri="{FF2B5EF4-FFF2-40B4-BE49-F238E27FC236}">
                <a16:creationId xmlns:a16="http://schemas.microsoft.com/office/drawing/2014/main" id="{80422121-85BD-479A-B637-1D60DBABEEC9}"/>
              </a:ext>
            </a:extLst>
          </p:cNvPr>
          <p:cNvSpPr/>
          <p:nvPr/>
        </p:nvSpPr>
        <p:spPr>
          <a:xfrm>
            <a:off x="2262324" y="4758654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0" name="Ovale">
            <a:extLst>
              <a:ext uri="{FF2B5EF4-FFF2-40B4-BE49-F238E27FC236}">
                <a16:creationId xmlns:a16="http://schemas.microsoft.com/office/drawing/2014/main" id="{500E67B1-F643-4D41-A369-5FD257ED4358}"/>
              </a:ext>
            </a:extLst>
          </p:cNvPr>
          <p:cNvSpPr/>
          <p:nvPr/>
        </p:nvSpPr>
        <p:spPr>
          <a:xfrm>
            <a:off x="2235856" y="426594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Ovale">
            <a:extLst>
              <a:ext uri="{FF2B5EF4-FFF2-40B4-BE49-F238E27FC236}">
                <a16:creationId xmlns:a16="http://schemas.microsoft.com/office/drawing/2014/main" id="{FBF7944A-8F69-49CE-A0EF-FF935D5D6380}"/>
              </a:ext>
            </a:extLst>
          </p:cNvPr>
          <p:cNvSpPr/>
          <p:nvPr/>
        </p:nvSpPr>
        <p:spPr>
          <a:xfrm>
            <a:off x="1227128" y="426096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DEF972F-A3EC-4D26-9387-1DC3A25811CD}"/>
              </a:ext>
            </a:extLst>
          </p:cNvPr>
          <p:cNvSpPr/>
          <p:nvPr/>
        </p:nvSpPr>
        <p:spPr>
          <a:xfrm>
            <a:off x="2663940" y="5192036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B4A47CE-4561-4886-99B1-D802699715AD}"/>
              </a:ext>
            </a:extLst>
          </p:cNvPr>
          <p:cNvSpPr/>
          <p:nvPr/>
        </p:nvSpPr>
        <p:spPr>
          <a:xfrm>
            <a:off x="1141925" y="5087315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86116EDD-CF90-41FB-A2B6-D31863EEB356}"/>
              </a:ext>
            </a:extLst>
          </p:cNvPr>
          <p:cNvSpPr/>
          <p:nvPr/>
        </p:nvSpPr>
        <p:spPr>
          <a:xfrm>
            <a:off x="727271" y="439606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BDAC6ABC-0B74-40E0-B61B-C2A2D07AD8FE}"/>
              </a:ext>
            </a:extLst>
          </p:cNvPr>
          <p:cNvSpPr/>
          <p:nvPr/>
        </p:nvSpPr>
        <p:spPr>
          <a:xfrm>
            <a:off x="2651407" y="423623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5DC68C25-358C-4ED8-B9EB-B33DDB07A208}"/>
              </a:ext>
            </a:extLst>
          </p:cNvPr>
          <p:cNvSpPr/>
          <p:nvPr/>
        </p:nvSpPr>
        <p:spPr>
          <a:xfrm>
            <a:off x="4688895" y="443058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83" name="Image" descr="Image">
            <a:extLst>
              <a:ext uri="{FF2B5EF4-FFF2-40B4-BE49-F238E27FC236}">
                <a16:creationId xmlns:a16="http://schemas.microsoft.com/office/drawing/2014/main" id="{3A709379-0533-499A-967F-1DD331FF640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646460" y="5608761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6" name="Image" descr="Image">
            <a:extLst>
              <a:ext uri="{FF2B5EF4-FFF2-40B4-BE49-F238E27FC236}">
                <a16:creationId xmlns:a16="http://schemas.microsoft.com/office/drawing/2014/main" id="{5D6DFB7C-DFD3-4B94-A2E1-A4881F75B48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833617" y="5635010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1" name="Ovale">
            <a:extLst>
              <a:ext uri="{FF2B5EF4-FFF2-40B4-BE49-F238E27FC236}">
                <a16:creationId xmlns:a16="http://schemas.microsoft.com/office/drawing/2014/main" id="{D5F47044-C8B2-4451-80EC-411BF430E01A}"/>
              </a:ext>
            </a:extLst>
          </p:cNvPr>
          <p:cNvSpPr/>
          <p:nvPr/>
        </p:nvSpPr>
        <p:spPr>
          <a:xfrm>
            <a:off x="3282899" y="473623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Ovale">
            <a:extLst>
              <a:ext uri="{FF2B5EF4-FFF2-40B4-BE49-F238E27FC236}">
                <a16:creationId xmlns:a16="http://schemas.microsoft.com/office/drawing/2014/main" id="{AC0D8B7A-3813-4E44-9080-A0FE25CF517C}"/>
              </a:ext>
            </a:extLst>
          </p:cNvPr>
          <p:cNvSpPr/>
          <p:nvPr/>
        </p:nvSpPr>
        <p:spPr>
          <a:xfrm>
            <a:off x="4582921" y="512401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6" name="Ovale">
            <a:extLst>
              <a:ext uri="{FF2B5EF4-FFF2-40B4-BE49-F238E27FC236}">
                <a16:creationId xmlns:a16="http://schemas.microsoft.com/office/drawing/2014/main" id="{9BED35B6-EA87-4FE6-B470-F8BB84608E06}"/>
              </a:ext>
            </a:extLst>
          </p:cNvPr>
          <p:cNvSpPr/>
          <p:nvPr/>
        </p:nvSpPr>
        <p:spPr>
          <a:xfrm>
            <a:off x="4409542" y="426484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920A12D1-DA04-4085-A950-E837D60B1431}"/>
              </a:ext>
            </a:extLst>
          </p:cNvPr>
          <p:cNvSpPr/>
          <p:nvPr/>
        </p:nvSpPr>
        <p:spPr>
          <a:xfrm>
            <a:off x="3312031" y="426484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FB429F-ECB4-4B6A-852B-29E8FD3188E5}"/>
              </a:ext>
            </a:extLst>
          </p:cNvPr>
          <p:cNvSpPr/>
          <p:nvPr/>
        </p:nvSpPr>
        <p:spPr>
          <a:xfrm>
            <a:off x="685958" y="4156363"/>
            <a:ext cx="2137473" cy="1344824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F8171D-A747-45DC-A643-9AC5026F4F7E}"/>
              </a:ext>
            </a:extLst>
          </p:cNvPr>
          <p:cNvSpPr/>
          <p:nvPr/>
        </p:nvSpPr>
        <p:spPr>
          <a:xfrm>
            <a:off x="2821214" y="4171120"/>
            <a:ext cx="2137473" cy="1344824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Ovale">
            <a:extLst>
              <a:ext uri="{FF2B5EF4-FFF2-40B4-BE49-F238E27FC236}">
                <a16:creationId xmlns:a16="http://schemas.microsoft.com/office/drawing/2014/main" id="{38DE81B8-4835-4CFA-8C3F-1BA0A817893A}"/>
              </a:ext>
            </a:extLst>
          </p:cNvPr>
          <p:cNvSpPr/>
          <p:nvPr/>
        </p:nvSpPr>
        <p:spPr>
          <a:xfrm>
            <a:off x="2692993" y="2159435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CFEBFA-D8E8-453A-A2EC-EC3AD9FB2AA6}"/>
              </a:ext>
            </a:extLst>
          </p:cNvPr>
          <p:cNvCxnSpPr>
            <a:stCxn id="2" idx="0"/>
          </p:cNvCxnSpPr>
          <p:nvPr/>
        </p:nvCxnSpPr>
        <p:spPr>
          <a:xfrm flipH="1">
            <a:off x="1754694" y="4156363"/>
            <a:ext cx="1" cy="1359581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68651F51-0AC1-4E2B-B834-B1F1198653B6}"/>
              </a:ext>
            </a:extLst>
          </p:cNvPr>
          <p:cNvCxnSpPr/>
          <p:nvPr/>
        </p:nvCxnSpPr>
        <p:spPr>
          <a:xfrm flipH="1">
            <a:off x="3941851" y="4156363"/>
            <a:ext cx="1" cy="1359581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Ovale">
            <a:extLst>
              <a:ext uri="{FF2B5EF4-FFF2-40B4-BE49-F238E27FC236}">
                <a16:creationId xmlns:a16="http://schemas.microsoft.com/office/drawing/2014/main" id="{A9A7B952-DD62-452F-89F6-0BEA7087DD2F}"/>
              </a:ext>
            </a:extLst>
          </p:cNvPr>
          <p:cNvSpPr/>
          <p:nvPr/>
        </p:nvSpPr>
        <p:spPr>
          <a:xfrm>
            <a:off x="3626941" y="4606584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Ovale">
            <a:extLst>
              <a:ext uri="{FF2B5EF4-FFF2-40B4-BE49-F238E27FC236}">
                <a16:creationId xmlns:a16="http://schemas.microsoft.com/office/drawing/2014/main" id="{448D289E-490B-4620-AB1E-61A5F3F56550}"/>
              </a:ext>
            </a:extLst>
          </p:cNvPr>
          <p:cNvSpPr/>
          <p:nvPr/>
        </p:nvSpPr>
        <p:spPr>
          <a:xfrm>
            <a:off x="1825844" y="4623546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6777F7C-BAC2-4902-A54A-B0DF18B749D4}"/>
              </a:ext>
            </a:extLst>
          </p:cNvPr>
          <p:cNvSpPr txBox="1"/>
          <p:nvPr/>
        </p:nvSpPr>
        <p:spPr>
          <a:xfrm>
            <a:off x="596527" y="436646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FL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AF5A405-D1EC-4C15-9507-E199374B1DEB}"/>
              </a:ext>
            </a:extLst>
          </p:cNvPr>
          <p:cNvSpPr txBox="1"/>
          <p:nvPr/>
        </p:nvSpPr>
        <p:spPr>
          <a:xfrm>
            <a:off x="4486475" y="509863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AN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EB04A96B-33AF-44C1-A1E9-549A578373A7}"/>
              </a:ext>
            </a:extLst>
          </p:cNvPr>
          <p:cNvSpPr txBox="1"/>
          <p:nvPr/>
        </p:nvSpPr>
        <p:spPr>
          <a:xfrm>
            <a:off x="1714947" y="462207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6517608C-340B-4579-881F-8A1484CDF491}"/>
              </a:ext>
            </a:extLst>
          </p:cNvPr>
          <p:cNvSpPr txBox="1"/>
          <p:nvPr/>
        </p:nvSpPr>
        <p:spPr>
          <a:xfrm>
            <a:off x="3516153" y="460213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09C8532D-D962-4549-B142-F0C03835C9A3}"/>
              </a:ext>
            </a:extLst>
          </p:cNvPr>
          <p:cNvSpPr txBox="1"/>
          <p:nvPr/>
        </p:nvSpPr>
        <p:spPr>
          <a:xfrm>
            <a:off x="4584506" y="440244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9C22DC47-B58F-4B7C-8D57-A8C6440BCF5B}"/>
              </a:ext>
            </a:extLst>
          </p:cNvPr>
          <p:cNvSpPr txBox="1"/>
          <p:nvPr/>
        </p:nvSpPr>
        <p:spPr>
          <a:xfrm>
            <a:off x="2533920" y="419544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9AB020F1-47FA-49FC-8874-7DED0BAF6857}"/>
              </a:ext>
            </a:extLst>
          </p:cNvPr>
          <p:cNvSpPr txBox="1"/>
          <p:nvPr/>
        </p:nvSpPr>
        <p:spPr>
          <a:xfrm>
            <a:off x="2542056" y="516653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JU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1854B505-0234-4024-AFD1-871BF692B83A}"/>
              </a:ext>
            </a:extLst>
          </p:cNvPr>
          <p:cNvSpPr txBox="1"/>
          <p:nvPr/>
        </p:nvSpPr>
        <p:spPr>
          <a:xfrm>
            <a:off x="989455" y="506934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TO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AD2E4C19-3625-4C8E-8DD8-4B73E1A30032}"/>
              </a:ext>
            </a:extLst>
          </p:cNvPr>
          <p:cNvSpPr txBox="1"/>
          <p:nvPr/>
        </p:nvSpPr>
        <p:spPr>
          <a:xfrm>
            <a:off x="1135910" y="424564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544BD98A-6E46-428D-8DD5-CA31A0C8946C}"/>
              </a:ext>
            </a:extLst>
          </p:cNvPr>
          <p:cNvSpPr txBox="1"/>
          <p:nvPr/>
        </p:nvSpPr>
        <p:spPr>
          <a:xfrm>
            <a:off x="2573941" y="553070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IB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AAE97533-3653-4319-88BB-1A14D3F28EF3}"/>
              </a:ext>
            </a:extLst>
          </p:cNvPr>
          <p:cNvSpPr txBox="1"/>
          <p:nvPr/>
        </p:nvSpPr>
        <p:spPr>
          <a:xfrm>
            <a:off x="2136251" y="421481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CD8E3907-B8CC-4A2A-866D-7CDAC06596B9}"/>
              </a:ext>
            </a:extLst>
          </p:cNvPr>
          <p:cNvSpPr txBox="1"/>
          <p:nvPr/>
        </p:nvSpPr>
        <p:spPr>
          <a:xfrm>
            <a:off x="967047" y="566173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CB2511D6-BC7C-40DE-B5DE-7898122AD744}"/>
              </a:ext>
            </a:extLst>
          </p:cNvPr>
          <p:cNvSpPr txBox="1"/>
          <p:nvPr/>
        </p:nvSpPr>
        <p:spPr>
          <a:xfrm>
            <a:off x="2599533" y="579251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43D66AE3-EEC9-4F8B-91A2-AEF09BA8F8B6}"/>
              </a:ext>
            </a:extLst>
          </p:cNvPr>
          <p:cNvSpPr txBox="1"/>
          <p:nvPr/>
        </p:nvSpPr>
        <p:spPr>
          <a:xfrm>
            <a:off x="2202148" y="4720534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X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A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D4BB09BE-26FA-4DC0-8FA0-CB2C96069DF8}"/>
              </a:ext>
            </a:extLst>
          </p:cNvPr>
          <p:cNvSpPr txBox="1"/>
          <p:nvPr/>
        </p:nvSpPr>
        <p:spPr>
          <a:xfrm>
            <a:off x="4400660" y="5641751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BA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DB4053C7-8878-414A-8C4A-5C098990B143}"/>
              </a:ext>
            </a:extLst>
          </p:cNvPr>
          <p:cNvSpPr txBox="1"/>
          <p:nvPr/>
        </p:nvSpPr>
        <p:spPr>
          <a:xfrm>
            <a:off x="4292470" y="424564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TO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A9007F86-832D-4BD5-B168-43B5526E2D6E}"/>
              </a:ext>
            </a:extLst>
          </p:cNvPr>
          <p:cNvSpPr txBox="1"/>
          <p:nvPr/>
        </p:nvSpPr>
        <p:spPr>
          <a:xfrm>
            <a:off x="3222468" y="423471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MO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3FCA58B5-402A-46BC-A1A7-4D5E6E322473}"/>
              </a:ext>
            </a:extLst>
          </p:cNvPr>
          <p:cNvSpPr txBox="1"/>
          <p:nvPr/>
        </p:nvSpPr>
        <p:spPr>
          <a:xfrm>
            <a:off x="3187544" y="469693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4223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Jouer dans le dos de la défense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26986" y="3306981"/>
            <a:ext cx="6868691" cy="437543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déséquilibrer en trouvant joueur lancé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8071420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19H45-20H10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14/02/2020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18+1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468844"/>
              </p:ext>
            </p:extLst>
          </p:nvPr>
        </p:nvGraphicFramePr>
        <p:xfrm>
          <a:off x="5298455" y="7399753"/>
          <a:ext cx="7185950" cy="206981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LENNY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MOMO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XAN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ALFA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1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9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689613"/>
              </p:ext>
            </p:extLst>
          </p:nvPr>
        </p:nvGraphicFramePr>
        <p:xfrm>
          <a:off x="5298456" y="2743200"/>
          <a:ext cx="7185951" cy="465429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     : SB = 1pt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     : Récup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sym typeface="Helvetica Neue"/>
                        </a:rPr>
                        <a:t>haute+but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 =1pt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       Passe dos joueur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sym typeface="Helvetica Neue"/>
                        </a:rPr>
                        <a:t>lancé+but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=3pts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9vs9 (4-2-3 vs 4-4-1)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: Def devant ligne au max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Identifier zone de passe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Passe dans course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Course préparation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rgbClr val="FF0000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Connexion PAS-REC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Timing appels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108" name="Ovale">
            <a:extLst>
              <a:ext uri="{FF2B5EF4-FFF2-40B4-BE49-F238E27FC236}">
                <a16:creationId xmlns:a16="http://schemas.microsoft.com/office/drawing/2014/main" id="{80422121-85BD-479A-B637-1D60DBABEEC9}"/>
              </a:ext>
            </a:extLst>
          </p:cNvPr>
          <p:cNvSpPr/>
          <p:nvPr/>
        </p:nvSpPr>
        <p:spPr>
          <a:xfrm>
            <a:off x="670147" y="4705583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0" name="Ovale">
            <a:extLst>
              <a:ext uri="{FF2B5EF4-FFF2-40B4-BE49-F238E27FC236}">
                <a16:creationId xmlns:a16="http://schemas.microsoft.com/office/drawing/2014/main" id="{500E67B1-F643-4D41-A369-5FD257ED4358}"/>
              </a:ext>
            </a:extLst>
          </p:cNvPr>
          <p:cNvSpPr/>
          <p:nvPr/>
        </p:nvSpPr>
        <p:spPr>
          <a:xfrm>
            <a:off x="2235856" y="362862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Ovale">
            <a:extLst>
              <a:ext uri="{FF2B5EF4-FFF2-40B4-BE49-F238E27FC236}">
                <a16:creationId xmlns:a16="http://schemas.microsoft.com/office/drawing/2014/main" id="{FBF7944A-8F69-49CE-A0EF-FF935D5D6380}"/>
              </a:ext>
            </a:extLst>
          </p:cNvPr>
          <p:cNvSpPr/>
          <p:nvPr/>
        </p:nvSpPr>
        <p:spPr>
          <a:xfrm>
            <a:off x="1227128" y="362364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DEF972F-A3EC-4D26-9387-1DC3A25811CD}"/>
              </a:ext>
            </a:extLst>
          </p:cNvPr>
          <p:cNvSpPr/>
          <p:nvPr/>
        </p:nvSpPr>
        <p:spPr>
          <a:xfrm>
            <a:off x="3381611" y="5192724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B4A47CE-4561-4886-99B1-D802699715AD}"/>
              </a:ext>
            </a:extLst>
          </p:cNvPr>
          <p:cNvSpPr/>
          <p:nvPr/>
        </p:nvSpPr>
        <p:spPr>
          <a:xfrm>
            <a:off x="1141925" y="5087315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86116EDD-CF90-41FB-A2B6-D31863EEB356}"/>
              </a:ext>
            </a:extLst>
          </p:cNvPr>
          <p:cNvSpPr/>
          <p:nvPr/>
        </p:nvSpPr>
        <p:spPr>
          <a:xfrm>
            <a:off x="727271" y="439606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BDAC6ABC-0B74-40E0-B61B-C2A2D07AD8FE}"/>
              </a:ext>
            </a:extLst>
          </p:cNvPr>
          <p:cNvSpPr/>
          <p:nvPr/>
        </p:nvSpPr>
        <p:spPr>
          <a:xfrm>
            <a:off x="2651407" y="423623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5DC68C25-358C-4ED8-B9EB-B33DDB07A208}"/>
              </a:ext>
            </a:extLst>
          </p:cNvPr>
          <p:cNvSpPr/>
          <p:nvPr/>
        </p:nvSpPr>
        <p:spPr>
          <a:xfrm>
            <a:off x="4688895" y="443058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D5F47044-C8B2-4451-80EC-411BF430E01A}"/>
              </a:ext>
            </a:extLst>
          </p:cNvPr>
          <p:cNvSpPr/>
          <p:nvPr/>
        </p:nvSpPr>
        <p:spPr>
          <a:xfrm>
            <a:off x="2006773" y="422240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Ovale">
            <a:extLst>
              <a:ext uri="{FF2B5EF4-FFF2-40B4-BE49-F238E27FC236}">
                <a16:creationId xmlns:a16="http://schemas.microsoft.com/office/drawing/2014/main" id="{AC0D8B7A-3813-4E44-9080-A0FE25CF517C}"/>
              </a:ext>
            </a:extLst>
          </p:cNvPr>
          <p:cNvSpPr/>
          <p:nvPr/>
        </p:nvSpPr>
        <p:spPr>
          <a:xfrm>
            <a:off x="1995520" y="520699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6" name="Ovale">
            <a:extLst>
              <a:ext uri="{FF2B5EF4-FFF2-40B4-BE49-F238E27FC236}">
                <a16:creationId xmlns:a16="http://schemas.microsoft.com/office/drawing/2014/main" id="{9BED35B6-EA87-4FE6-B470-F8BB84608E06}"/>
              </a:ext>
            </a:extLst>
          </p:cNvPr>
          <p:cNvSpPr/>
          <p:nvPr/>
        </p:nvSpPr>
        <p:spPr>
          <a:xfrm>
            <a:off x="4409542" y="362752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920A12D1-DA04-4085-A950-E837D60B1431}"/>
              </a:ext>
            </a:extLst>
          </p:cNvPr>
          <p:cNvSpPr/>
          <p:nvPr/>
        </p:nvSpPr>
        <p:spPr>
          <a:xfrm>
            <a:off x="3312031" y="362752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F8171D-A747-45DC-A643-9AC5026F4F7E}"/>
              </a:ext>
            </a:extLst>
          </p:cNvPr>
          <p:cNvSpPr/>
          <p:nvPr/>
        </p:nvSpPr>
        <p:spPr>
          <a:xfrm>
            <a:off x="633500" y="4157265"/>
            <a:ext cx="4325188" cy="1344824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Ovale">
            <a:extLst>
              <a:ext uri="{FF2B5EF4-FFF2-40B4-BE49-F238E27FC236}">
                <a16:creationId xmlns:a16="http://schemas.microsoft.com/office/drawing/2014/main" id="{38DE81B8-4835-4CFA-8C3F-1BA0A817893A}"/>
              </a:ext>
            </a:extLst>
          </p:cNvPr>
          <p:cNvSpPr/>
          <p:nvPr/>
        </p:nvSpPr>
        <p:spPr>
          <a:xfrm>
            <a:off x="2692993" y="2159435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8" name="Ovale">
            <a:extLst>
              <a:ext uri="{FF2B5EF4-FFF2-40B4-BE49-F238E27FC236}">
                <a16:creationId xmlns:a16="http://schemas.microsoft.com/office/drawing/2014/main" id="{A9A7B952-DD62-452F-89F6-0BEA7087DD2F}"/>
              </a:ext>
            </a:extLst>
          </p:cNvPr>
          <p:cNvSpPr/>
          <p:nvPr/>
        </p:nvSpPr>
        <p:spPr>
          <a:xfrm>
            <a:off x="3626941" y="4606584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Ovale">
            <a:extLst>
              <a:ext uri="{FF2B5EF4-FFF2-40B4-BE49-F238E27FC236}">
                <a16:creationId xmlns:a16="http://schemas.microsoft.com/office/drawing/2014/main" id="{448D289E-490B-4620-AB1E-61A5F3F56550}"/>
              </a:ext>
            </a:extLst>
          </p:cNvPr>
          <p:cNvSpPr/>
          <p:nvPr/>
        </p:nvSpPr>
        <p:spPr>
          <a:xfrm>
            <a:off x="1825844" y="4623546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6777F7C-BAC2-4902-A54A-B0DF18B749D4}"/>
              </a:ext>
            </a:extLst>
          </p:cNvPr>
          <p:cNvSpPr txBox="1"/>
          <p:nvPr/>
        </p:nvSpPr>
        <p:spPr>
          <a:xfrm>
            <a:off x="596527" y="436646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FL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AF5A405-D1EC-4C15-9507-E199374B1DEB}"/>
              </a:ext>
            </a:extLst>
          </p:cNvPr>
          <p:cNvSpPr txBox="1"/>
          <p:nvPr/>
        </p:nvSpPr>
        <p:spPr>
          <a:xfrm>
            <a:off x="1883174" y="516815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IB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EB04A96B-33AF-44C1-A1E9-549A578373A7}"/>
              </a:ext>
            </a:extLst>
          </p:cNvPr>
          <p:cNvSpPr txBox="1"/>
          <p:nvPr/>
        </p:nvSpPr>
        <p:spPr>
          <a:xfrm>
            <a:off x="1714947" y="462207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6517608C-340B-4579-881F-8A1484CDF491}"/>
              </a:ext>
            </a:extLst>
          </p:cNvPr>
          <p:cNvSpPr txBox="1"/>
          <p:nvPr/>
        </p:nvSpPr>
        <p:spPr>
          <a:xfrm>
            <a:off x="3516153" y="460213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09C8532D-D962-4549-B142-F0C03835C9A3}"/>
              </a:ext>
            </a:extLst>
          </p:cNvPr>
          <p:cNvSpPr txBox="1"/>
          <p:nvPr/>
        </p:nvSpPr>
        <p:spPr>
          <a:xfrm>
            <a:off x="4584506" y="440244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9C22DC47-B58F-4B7C-8D57-A8C6440BCF5B}"/>
              </a:ext>
            </a:extLst>
          </p:cNvPr>
          <p:cNvSpPr txBox="1"/>
          <p:nvPr/>
        </p:nvSpPr>
        <p:spPr>
          <a:xfrm>
            <a:off x="2533920" y="419544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9AB020F1-47FA-49FC-8874-7DED0BAF6857}"/>
              </a:ext>
            </a:extLst>
          </p:cNvPr>
          <p:cNvSpPr txBox="1"/>
          <p:nvPr/>
        </p:nvSpPr>
        <p:spPr>
          <a:xfrm>
            <a:off x="3262495" y="516653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JU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1854B505-0234-4024-AFD1-871BF692B83A}"/>
              </a:ext>
            </a:extLst>
          </p:cNvPr>
          <p:cNvSpPr txBox="1"/>
          <p:nvPr/>
        </p:nvSpPr>
        <p:spPr>
          <a:xfrm>
            <a:off x="989455" y="506934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TO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1A0C9A6A-27EC-42A5-B1A6-86C4E07574E3}"/>
              </a:ext>
            </a:extLst>
          </p:cNvPr>
          <p:cNvSpPr txBox="1"/>
          <p:nvPr/>
        </p:nvSpPr>
        <p:spPr>
          <a:xfrm>
            <a:off x="2125583" y="360036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AL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AD2E4C19-3625-4C8E-8DD8-4B73E1A30032}"/>
              </a:ext>
            </a:extLst>
          </p:cNvPr>
          <p:cNvSpPr txBox="1"/>
          <p:nvPr/>
        </p:nvSpPr>
        <p:spPr>
          <a:xfrm>
            <a:off x="1135910" y="362218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AAE97533-3653-4319-88BB-1A14D3F28EF3}"/>
              </a:ext>
            </a:extLst>
          </p:cNvPr>
          <p:cNvSpPr txBox="1"/>
          <p:nvPr/>
        </p:nvSpPr>
        <p:spPr>
          <a:xfrm>
            <a:off x="1898084" y="419760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XA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DB4053C7-8878-414A-8C4A-5C098990B143}"/>
              </a:ext>
            </a:extLst>
          </p:cNvPr>
          <p:cNvSpPr txBox="1"/>
          <p:nvPr/>
        </p:nvSpPr>
        <p:spPr>
          <a:xfrm>
            <a:off x="4292470" y="362218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TO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A9007F86-832D-4BD5-B168-43B5526E2D6E}"/>
              </a:ext>
            </a:extLst>
          </p:cNvPr>
          <p:cNvSpPr txBox="1"/>
          <p:nvPr/>
        </p:nvSpPr>
        <p:spPr>
          <a:xfrm>
            <a:off x="3222468" y="361125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MO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230547-1EB2-4AC8-B2B6-4F740871B2FC}"/>
              </a:ext>
            </a:extLst>
          </p:cNvPr>
          <p:cNvSpPr/>
          <p:nvPr/>
        </p:nvSpPr>
        <p:spPr>
          <a:xfrm>
            <a:off x="1568000" y="5502089"/>
            <a:ext cx="2534382" cy="3488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6B6264-9EC0-4A45-8F66-BC19E6A21FF2}"/>
              </a:ext>
            </a:extLst>
          </p:cNvPr>
          <p:cNvSpPr txBox="1"/>
          <p:nvPr/>
        </p:nvSpPr>
        <p:spPr>
          <a:xfrm>
            <a:off x="2445922" y="5505137"/>
            <a:ext cx="76109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SB</a:t>
            </a:r>
          </a:p>
        </p:txBody>
      </p:sp>
      <p:sp>
        <p:nvSpPr>
          <p:cNvPr id="73" name="Ovale">
            <a:extLst>
              <a:ext uri="{FF2B5EF4-FFF2-40B4-BE49-F238E27FC236}">
                <a16:creationId xmlns:a16="http://schemas.microsoft.com/office/drawing/2014/main" id="{6C0FB785-A6C9-432E-AF77-E4927C94A060}"/>
              </a:ext>
            </a:extLst>
          </p:cNvPr>
          <p:cNvSpPr/>
          <p:nvPr/>
        </p:nvSpPr>
        <p:spPr>
          <a:xfrm>
            <a:off x="4376379" y="5095955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43D66AE3-EEC9-4F8B-91A2-AEF09BA8F8B6}"/>
              </a:ext>
            </a:extLst>
          </p:cNvPr>
          <p:cNvSpPr txBox="1"/>
          <p:nvPr/>
        </p:nvSpPr>
        <p:spPr>
          <a:xfrm>
            <a:off x="4324670" y="5056656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AN</a:t>
            </a:r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E8F9BDEB-A041-4B43-AD90-6ADF2B8AD8AE}"/>
              </a:ext>
            </a:extLst>
          </p:cNvPr>
          <p:cNvSpPr/>
          <p:nvPr/>
        </p:nvSpPr>
        <p:spPr>
          <a:xfrm>
            <a:off x="2642584" y="512252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Ovale">
            <a:extLst>
              <a:ext uri="{FF2B5EF4-FFF2-40B4-BE49-F238E27FC236}">
                <a16:creationId xmlns:a16="http://schemas.microsoft.com/office/drawing/2014/main" id="{2CDA2FEA-33E5-4945-B02B-9864261A4E3D}"/>
              </a:ext>
            </a:extLst>
          </p:cNvPr>
          <p:cNvSpPr/>
          <p:nvPr/>
        </p:nvSpPr>
        <p:spPr>
          <a:xfrm>
            <a:off x="3239036" y="422240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B5FD9420-31E6-443B-BB6A-02E9CA6B0664}"/>
              </a:ext>
            </a:extLst>
          </p:cNvPr>
          <p:cNvSpPr/>
          <p:nvPr/>
        </p:nvSpPr>
        <p:spPr>
          <a:xfrm>
            <a:off x="4705253" y="469214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3FCA58B5-402A-46BC-A1A7-4D5E6E322473}"/>
              </a:ext>
            </a:extLst>
          </p:cNvPr>
          <p:cNvSpPr txBox="1"/>
          <p:nvPr/>
        </p:nvSpPr>
        <p:spPr>
          <a:xfrm>
            <a:off x="3140936" y="419097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CD8E3907-B8CC-4A2A-866D-7CDAC06596B9}"/>
              </a:ext>
            </a:extLst>
          </p:cNvPr>
          <p:cNvSpPr txBox="1"/>
          <p:nvPr/>
        </p:nvSpPr>
        <p:spPr>
          <a:xfrm>
            <a:off x="2521164" y="509551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D4BB09BE-26FA-4DC0-8FA0-CB2C96069DF8}"/>
              </a:ext>
            </a:extLst>
          </p:cNvPr>
          <p:cNvSpPr txBox="1"/>
          <p:nvPr/>
        </p:nvSpPr>
        <p:spPr>
          <a:xfrm>
            <a:off x="4647945" y="4665148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BA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CB2511D6-BC7C-40DE-B5DE-7898122AD744}"/>
              </a:ext>
            </a:extLst>
          </p:cNvPr>
          <p:cNvSpPr txBox="1"/>
          <p:nvPr/>
        </p:nvSpPr>
        <p:spPr>
          <a:xfrm>
            <a:off x="564155" y="467723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5C69A582-AFDF-4301-ABE8-6CC3958CFD1B}"/>
              </a:ext>
            </a:extLst>
          </p:cNvPr>
          <p:cNvSpPr/>
          <p:nvPr/>
        </p:nvSpPr>
        <p:spPr>
          <a:xfrm>
            <a:off x="7585432" y="3997446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4" name="Ovale">
            <a:extLst>
              <a:ext uri="{FF2B5EF4-FFF2-40B4-BE49-F238E27FC236}">
                <a16:creationId xmlns:a16="http://schemas.microsoft.com/office/drawing/2014/main" id="{191EE423-B2CC-4F06-B70C-CE73D56D02A3}"/>
              </a:ext>
            </a:extLst>
          </p:cNvPr>
          <p:cNvSpPr/>
          <p:nvPr/>
        </p:nvSpPr>
        <p:spPr>
          <a:xfrm>
            <a:off x="7585432" y="280983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5" name="Ovale">
            <a:extLst>
              <a:ext uri="{FF2B5EF4-FFF2-40B4-BE49-F238E27FC236}">
                <a16:creationId xmlns:a16="http://schemas.microsoft.com/office/drawing/2014/main" id="{65A3491D-E593-4C3C-92B6-45F33B1EB3C6}"/>
              </a:ext>
            </a:extLst>
          </p:cNvPr>
          <p:cNvSpPr/>
          <p:nvPr/>
        </p:nvSpPr>
        <p:spPr>
          <a:xfrm>
            <a:off x="7589971" y="3087147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5792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8162</TotalTime>
  <Words>443</Words>
  <Application>Microsoft Office PowerPoint</Application>
  <PresentationFormat>Personnalisé</PresentationFormat>
  <Paragraphs>212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1278</cp:revision>
  <cp:lastPrinted>2020-01-08T14:06:08Z</cp:lastPrinted>
  <dcterms:modified xsi:type="dcterms:W3CDTF">2020-02-14T15:44:53Z</dcterms:modified>
</cp:coreProperties>
</file>