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7" r:id="rId2"/>
    <p:sldId id="311" r:id="rId3"/>
    <p:sldId id="313" r:id="rId4"/>
    <p:sldId id="312" r:id="rId5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3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8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10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41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7403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918666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66882124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8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18H30-19H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12/02/2020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00811"/>
              </p:ext>
            </p:extLst>
          </p:nvPr>
        </p:nvGraphicFramePr>
        <p:xfrm>
          <a:off x="5298455" y="7247358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995078"/>
              </p:ext>
            </p:extLst>
          </p:nvPr>
        </p:nvGraphicFramePr>
        <p:xfrm>
          <a:off x="5298456" y="2743200"/>
          <a:ext cx="7185951" cy="45128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1/ Met carré x2 </a:t>
                      </a: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7min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Trois joueurs postes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2/ Receveur dos au jeu – 2tchs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2/ Receveur face au jeu– 1tch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Passe sol dans course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Course préparation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85713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36014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1544105" y="391196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3090493" y="4182182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1363446" y="408300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1271258" y="438633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749604" y="502129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4047524" y="409517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8" name="Ovale">
            <a:extLst>
              <a:ext uri="{FF2B5EF4-FFF2-40B4-BE49-F238E27FC236}">
                <a16:creationId xmlns:a16="http://schemas.microsoft.com/office/drawing/2014/main" id="{C703450F-7929-44FF-BCBD-9C1A68EE2A40}"/>
              </a:ext>
            </a:extLst>
          </p:cNvPr>
          <p:cNvSpPr/>
          <p:nvPr/>
        </p:nvSpPr>
        <p:spPr>
          <a:xfrm>
            <a:off x="3389184" y="522448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2202724" y="649537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3696378" y="5508669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036038" y="55086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4124324" y="683814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1748245" y="549805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1200783" y="674170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AA88056E-A69A-48C0-9A6B-0362D163B880}"/>
              </a:ext>
            </a:extLst>
          </p:cNvPr>
          <p:cNvSpPr/>
          <p:nvPr/>
        </p:nvSpPr>
        <p:spPr>
          <a:xfrm>
            <a:off x="3895172" y="693386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7925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571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3678710" y="522769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1432108" y="688047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0" name="Image" descr="Image">
            <a:extLst>
              <a:ext uri="{FF2B5EF4-FFF2-40B4-BE49-F238E27FC236}">
                <a16:creationId xmlns:a16="http://schemas.microsoft.com/office/drawing/2014/main" id="{27B79997-7B2C-4F12-AACC-C1A8D576B9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801" y="3621140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3" name="Image" descr="Image">
            <a:extLst>
              <a:ext uri="{FF2B5EF4-FFF2-40B4-BE49-F238E27FC236}">
                <a16:creationId xmlns:a16="http://schemas.microsoft.com/office/drawing/2014/main" id="{26908FDB-1313-46ED-8684-41174B17D8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3283" y="3629765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4" name="Image" descr="Image">
            <a:extLst>
              <a:ext uri="{FF2B5EF4-FFF2-40B4-BE49-F238E27FC236}">
                <a16:creationId xmlns:a16="http://schemas.microsoft.com/office/drawing/2014/main" id="{B7B09CFA-645B-440F-A2E0-E84A29E77F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19066" y="3621139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5" name="Image" descr="Image">
            <a:extLst>
              <a:ext uri="{FF2B5EF4-FFF2-40B4-BE49-F238E27FC236}">
                <a16:creationId xmlns:a16="http://schemas.microsoft.com/office/drawing/2014/main" id="{7816AF35-2B57-4AE0-B74B-E73CCD8143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45584" y="3621139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6" name="Image" descr="Image">
            <a:extLst>
              <a:ext uri="{FF2B5EF4-FFF2-40B4-BE49-F238E27FC236}">
                <a16:creationId xmlns:a16="http://schemas.microsoft.com/office/drawing/2014/main" id="{415AE038-E8E8-4AEC-8336-02A1CD0236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506" y="6818467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7" name="Image" descr="Image">
            <a:extLst>
              <a:ext uri="{FF2B5EF4-FFF2-40B4-BE49-F238E27FC236}">
                <a16:creationId xmlns:a16="http://schemas.microsoft.com/office/drawing/2014/main" id="{E8151AA0-0917-4951-94FB-A0254B8736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02988" y="682709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2" name="Image" descr="Image">
            <a:extLst>
              <a:ext uri="{FF2B5EF4-FFF2-40B4-BE49-F238E27FC236}">
                <a16:creationId xmlns:a16="http://schemas.microsoft.com/office/drawing/2014/main" id="{F522224A-3097-4CA1-86ED-D9D93F737F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18771" y="681846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7" name="Image" descr="Image">
            <a:extLst>
              <a:ext uri="{FF2B5EF4-FFF2-40B4-BE49-F238E27FC236}">
                <a16:creationId xmlns:a16="http://schemas.microsoft.com/office/drawing/2014/main" id="{B44C671C-094C-46EC-8E1D-78F7ACE5B9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45289" y="681846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2" name="Ovale">
            <a:extLst>
              <a:ext uri="{FF2B5EF4-FFF2-40B4-BE49-F238E27FC236}">
                <a16:creationId xmlns:a16="http://schemas.microsoft.com/office/drawing/2014/main" id="{370A5020-8BED-407C-B0C4-ABDE9983D18B}"/>
              </a:ext>
            </a:extLst>
          </p:cNvPr>
          <p:cNvSpPr/>
          <p:nvPr/>
        </p:nvSpPr>
        <p:spPr>
          <a:xfrm>
            <a:off x="3103110" y="650329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3383925" y="5494696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3863227" y="390296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1030863" y="438633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D42EC6D-1EBE-49D2-B18B-6865898436D3}"/>
              </a:ext>
            </a:extLst>
          </p:cNvPr>
          <p:cNvCxnSpPr>
            <a:stCxn id="108" idx="5"/>
          </p:cNvCxnSpPr>
          <p:nvPr/>
        </p:nvCxnSpPr>
        <p:spPr>
          <a:xfrm>
            <a:off x="3327027" y="4412827"/>
            <a:ext cx="200715" cy="20516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AE13F84-567A-4732-A564-53C96FCF1D48}"/>
              </a:ext>
            </a:extLst>
          </p:cNvPr>
          <p:cNvCxnSpPr>
            <a:stCxn id="58" idx="0"/>
          </p:cNvCxnSpPr>
          <p:nvPr/>
        </p:nvCxnSpPr>
        <p:spPr>
          <a:xfrm flipH="1" flipV="1">
            <a:off x="3527449" y="4542877"/>
            <a:ext cx="294" cy="68160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673E7907-1355-4997-944A-5A1E3D03DEDE}"/>
              </a:ext>
            </a:extLst>
          </p:cNvPr>
          <p:cNvCxnSpPr>
            <a:cxnSpLocks/>
          </p:cNvCxnSpPr>
          <p:nvPr/>
        </p:nvCxnSpPr>
        <p:spPr>
          <a:xfrm flipH="1" flipV="1">
            <a:off x="3225191" y="4599134"/>
            <a:ext cx="287328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786AF5FE-7FA1-42F7-970A-EA5556073975}"/>
              </a:ext>
            </a:extLst>
          </p:cNvPr>
          <p:cNvCxnSpPr>
            <a:cxnSpLocks/>
          </p:cNvCxnSpPr>
          <p:nvPr/>
        </p:nvCxnSpPr>
        <p:spPr>
          <a:xfrm flipH="1" flipV="1">
            <a:off x="2769367" y="3530458"/>
            <a:ext cx="455824" cy="106538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F7644E4-1F2D-4341-A390-7A38CB67FE7D}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1240835" y="4047074"/>
            <a:ext cx="303270" cy="16076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02ED806C-BF15-4364-904B-77002D250C7D}"/>
              </a:ext>
            </a:extLst>
          </p:cNvPr>
          <p:cNvCxnSpPr>
            <a:cxnSpLocks/>
          </p:cNvCxnSpPr>
          <p:nvPr/>
        </p:nvCxnSpPr>
        <p:spPr>
          <a:xfrm flipV="1">
            <a:off x="1266988" y="3530458"/>
            <a:ext cx="1443353" cy="507612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9E9D294C-E62C-4A82-B2C0-FE5621757EC9}"/>
              </a:ext>
            </a:extLst>
          </p:cNvPr>
          <p:cNvCxnSpPr>
            <a:cxnSpLocks/>
            <a:stCxn id="110" idx="6"/>
          </p:cNvCxnSpPr>
          <p:nvPr/>
        </p:nvCxnSpPr>
        <p:spPr>
          <a:xfrm>
            <a:off x="1548375" y="4521441"/>
            <a:ext cx="338428" cy="2469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01262C19-81F6-46CD-BC16-42A72CD90B6D}"/>
              </a:ext>
            </a:extLst>
          </p:cNvPr>
          <p:cNvCxnSpPr>
            <a:cxnSpLocks/>
          </p:cNvCxnSpPr>
          <p:nvPr/>
        </p:nvCxnSpPr>
        <p:spPr>
          <a:xfrm flipV="1">
            <a:off x="1865078" y="4754562"/>
            <a:ext cx="50412" cy="322773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54BA9EA9-C9B9-47AE-A929-D41666BCE608}"/>
              </a:ext>
            </a:extLst>
          </p:cNvPr>
          <p:cNvCxnSpPr>
            <a:cxnSpLocks/>
          </p:cNvCxnSpPr>
          <p:nvPr/>
        </p:nvCxnSpPr>
        <p:spPr>
          <a:xfrm flipV="1">
            <a:off x="1895178" y="3529284"/>
            <a:ext cx="1098769" cy="115724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CB325B8-91EF-414F-A801-AEF6FF269CC3}"/>
              </a:ext>
            </a:extLst>
          </p:cNvPr>
          <p:cNvSpPr txBox="1"/>
          <p:nvPr/>
        </p:nvSpPr>
        <p:spPr>
          <a:xfrm>
            <a:off x="3863227" y="3534272"/>
            <a:ext cx="14534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V1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919F9AD-011E-48D2-BDB6-490C0B3D7B3F}"/>
              </a:ext>
            </a:extLst>
          </p:cNvPr>
          <p:cNvSpPr txBox="1"/>
          <p:nvPr/>
        </p:nvSpPr>
        <p:spPr>
          <a:xfrm>
            <a:off x="210171" y="3548302"/>
            <a:ext cx="14534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V2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FD31BAE-0E94-4232-94AD-815D82E61D47}"/>
              </a:ext>
            </a:extLst>
          </p:cNvPr>
          <p:cNvSpPr txBox="1"/>
          <p:nvPr/>
        </p:nvSpPr>
        <p:spPr>
          <a:xfrm>
            <a:off x="4411949" y="2241271"/>
            <a:ext cx="82032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JULEN</a:t>
            </a:r>
          </a:p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MEHDI</a:t>
            </a:r>
          </a:p>
          <a:p>
            <a:pPr lvl="0"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UNAI</a:t>
            </a:r>
          </a:p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PEIO   </a:t>
            </a:r>
          </a:p>
          <a:p>
            <a:pPr lvl="0"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IBAN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96B1C7D3-C14C-41D9-B07B-4651F9BE6823}"/>
              </a:ext>
            </a:extLst>
          </p:cNvPr>
          <p:cNvSpPr txBox="1"/>
          <p:nvPr/>
        </p:nvSpPr>
        <p:spPr>
          <a:xfrm>
            <a:off x="646150" y="2264669"/>
            <a:ext cx="82032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ANDONI</a:t>
            </a:r>
          </a:p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TOMAS</a:t>
            </a:r>
          </a:p>
          <a:p>
            <a:pPr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FLO</a:t>
            </a:r>
          </a:p>
          <a:p>
            <a:pPr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JULEN F</a:t>
            </a:r>
          </a:p>
          <a:p>
            <a:pPr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CEDRIC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07E4ADBD-FD85-48C1-A69B-C6275907FCFC}"/>
              </a:ext>
            </a:extLst>
          </p:cNvPr>
          <p:cNvSpPr txBox="1"/>
          <p:nvPr/>
        </p:nvSpPr>
        <p:spPr>
          <a:xfrm>
            <a:off x="662749" y="5438861"/>
            <a:ext cx="72972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TOMY</a:t>
            </a:r>
          </a:p>
          <a:p>
            <a:pPr lvl="0"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BABOU</a:t>
            </a:r>
          </a:p>
          <a:p>
            <a:pPr lvl="0"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KEVIN</a:t>
            </a:r>
          </a:p>
          <a:p>
            <a:pPr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MOMO</a:t>
            </a:r>
          </a:p>
          <a:p>
            <a:pPr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XAN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F4AADBD0-D236-4A61-9B62-BAE83F684ED2}"/>
              </a:ext>
            </a:extLst>
          </p:cNvPr>
          <p:cNvSpPr txBox="1"/>
          <p:nvPr/>
        </p:nvSpPr>
        <p:spPr>
          <a:xfrm>
            <a:off x="4374517" y="5483587"/>
            <a:ext cx="72854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YOHAN</a:t>
            </a:r>
          </a:p>
          <a:p>
            <a:pPr lvl="0" algn="l" defTabSz="914400" hangingPunct="1">
              <a:defRPr sz="1800"/>
            </a:pPr>
            <a:r>
              <a:rPr lang="fr-FR" sz="1200" dirty="0">
                <a:solidFill>
                  <a:schemeClr val="tx1"/>
                </a:solidFill>
              </a:rPr>
              <a:t>BENZE</a:t>
            </a:r>
          </a:p>
          <a:p>
            <a:pPr algn="l" defTabSz="914400">
              <a:defRPr sz="1800"/>
            </a:pPr>
            <a:r>
              <a:rPr lang="fr-FR" sz="1200" dirty="0">
                <a:solidFill>
                  <a:schemeClr val="tx1"/>
                </a:solidFill>
              </a:rPr>
              <a:t>ALYA</a:t>
            </a:r>
          </a:p>
          <a:p>
            <a:pPr algn="l" defTabSz="914400">
              <a:defRPr sz="1800"/>
            </a:pPr>
            <a:r>
              <a:rPr lang="fr-FR" sz="1200" dirty="0"/>
              <a:t>ALY</a:t>
            </a:r>
          </a:p>
          <a:p>
            <a:pPr algn="l" defTabSz="914400">
              <a:defRPr sz="1800"/>
            </a:pP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0574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7403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874909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8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19H-19H25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12/02/2020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49717"/>
              </p:ext>
            </p:extLst>
          </p:nvPr>
        </p:nvGraphicFramePr>
        <p:xfrm>
          <a:off x="5298455" y="7029150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7962842"/>
              </p:ext>
            </p:extLst>
          </p:nvPr>
        </p:nvGraphicFramePr>
        <p:xfrm>
          <a:off x="5298456" y="2743200"/>
          <a:ext cx="7185951" cy="427837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Récup haute + but 5sec max = 1pt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But joueur lancé 5sec max 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9vs9 + 1jk (4-2-3)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Def: défendre devant ligne de déséquilibre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Off: Zone finition par une passe pour joueur lancé dans le dos de la déf adverse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Possibilité d’utiliser largeur par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+: limiter nbr </a:t>
                      </a:r>
                      <a:r>
                        <a:rPr lang="fr-FR" dirty="0" err="1">
                          <a:sym typeface="Helvetica Neue"/>
                        </a:rPr>
                        <a:t>tch</a:t>
                      </a:r>
                      <a:r>
                        <a:rPr lang="fr-FR" dirty="0">
                          <a:sym typeface="Helvetica Neue"/>
                        </a:rPr>
                        <a:t> – imposer passe des au sol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- : 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Choix passes sol aérien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Trouver joueur face au jeu=joueur lancé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85713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36014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2657162" y="427417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3341535" y="2978065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1964575" y="375004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1964575" y="299775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627153" y="41905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4434661" y="329128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1984760" y="65917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4711778" y="5187942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674704" y="51472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932767" y="616890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655650" y="516480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1964949" y="57850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7925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571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719235" y="41905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3398469" y="576279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Ovale">
            <a:extLst>
              <a:ext uri="{FF2B5EF4-FFF2-40B4-BE49-F238E27FC236}">
                <a16:creationId xmlns:a16="http://schemas.microsoft.com/office/drawing/2014/main" id="{370A5020-8BED-407C-B0C4-ABDE9983D18B}"/>
              </a:ext>
            </a:extLst>
          </p:cNvPr>
          <p:cNvSpPr/>
          <p:nvPr/>
        </p:nvSpPr>
        <p:spPr>
          <a:xfrm>
            <a:off x="3408629" y="65917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4446380" y="614512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3337272" y="377804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932767" y="32620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9" name="Image" descr="Image">
            <a:extLst>
              <a:ext uri="{FF2B5EF4-FFF2-40B4-BE49-F238E27FC236}">
                <a16:creationId xmlns:a16="http://schemas.microsoft.com/office/drawing/2014/main" id="{8125D20F-63DE-4A7E-83CB-4E459B611FC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12163" y="7463135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7565853-F100-4F84-93A9-90933D9C367D}"/>
              </a:ext>
            </a:extLst>
          </p:cNvPr>
          <p:cNvCxnSpPr>
            <a:cxnSpLocks/>
          </p:cNvCxnSpPr>
          <p:nvPr/>
        </p:nvCxnSpPr>
        <p:spPr>
          <a:xfrm flipH="1">
            <a:off x="713640" y="2290464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71A7E81C-E7D9-4298-9F74-BB74CC0F80D7}"/>
              </a:ext>
            </a:extLst>
          </p:cNvPr>
          <p:cNvCxnSpPr>
            <a:cxnSpLocks/>
          </p:cNvCxnSpPr>
          <p:nvPr/>
        </p:nvCxnSpPr>
        <p:spPr>
          <a:xfrm rot="5400000" flipH="1">
            <a:off x="3619876" y="2303679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F9DEC2ED-C134-4EB3-ADEE-47841BC1C4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371" y="6095201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14E37473-3DD3-4F51-AD36-DA3CDD9116B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59515" y="6113004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A73E6C9-F7DF-449A-B679-0BCE705E2B43}"/>
              </a:ext>
            </a:extLst>
          </p:cNvPr>
          <p:cNvCxnSpPr/>
          <p:nvPr/>
        </p:nvCxnSpPr>
        <p:spPr>
          <a:xfrm>
            <a:off x="633499" y="4182182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53D671B7-715C-4AA9-B38D-8CFE4CB3DC70}"/>
              </a:ext>
            </a:extLst>
          </p:cNvPr>
          <p:cNvCxnSpPr/>
          <p:nvPr/>
        </p:nvCxnSpPr>
        <p:spPr>
          <a:xfrm>
            <a:off x="633499" y="5508669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2183C45-AF23-4E3F-BA30-BD39FE78785D}"/>
              </a:ext>
            </a:extLst>
          </p:cNvPr>
          <p:cNvCxnSpPr/>
          <p:nvPr/>
        </p:nvCxnSpPr>
        <p:spPr>
          <a:xfrm>
            <a:off x="627153" y="7424622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35BC25EF-6D1D-48ED-A542-0B66255721BD}"/>
              </a:ext>
            </a:extLst>
          </p:cNvPr>
          <p:cNvSpPr txBox="1"/>
          <p:nvPr/>
        </p:nvSpPr>
        <p:spPr>
          <a:xfrm>
            <a:off x="567070" y="514161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6300C84-35F5-4934-8518-7DDC74309AE4}"/>
              </a:ext>
            </a:extLst>
          </p:cNvPr>
          <p:cNvSpPr txBox="1"/>
          <p:nvPr/>
        </p:nvSpPr>
        <p:spPr>
          <a:xfrm>
            <a:off x="1866000" y="655071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6ADF479-B467-43BA-8003-2F48F44B3271}"/>
              </a:ext>
            </a:extLst>
          </p:cNvPr>
          <p:cNvSpPr txBox="1"/>
          <p:nvPr/>
        </p:nvSpPr>
        <p:spPr>
          <a:xfrm>
            <a:off x="1853586" y="576969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C82B417-8DAD-4027-AD2D-7934C7EC50C0}"/>
              </a:ext>
            </a:extLst>
          </p:cNvPr>
          <p:cNvSpPr txBox="1"/>
          <p:nvPr/>
        </p:nvSpPr>
        <p:spPr>
          <a:xfrm>
            <a:off x="3278958" y="574446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AAAD28D-5A7F-4567-B383-6BFDFDF4F6E9}"/>
              </a:ext>
            </a:extLst>
          </p:cNvPr>
          <p:cNvSpPr txBox="1"/>
          <p:nvPr/>
        </p:nvSpPr>
        <p:spPr>
          <a:xfrm>
            <a:off x="4582759" y="517759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3EDA2E8F-89E6-40AA-8323-58CD280FA234}"/>
              </a:ext>
            </a:extLst>
          </p:cNvPr>
          <p:cNvSpPr txBox="1"/>
          <p:nvPr/>
        </p:nvSpPr>
        <p:spPr>
          <a:xfrm>
            <a:off x="2552173" y="513975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A3803B5B-1099-4ECA-B20A-A384438BD8F9}"/>
              </a:ext>
            </a:extLst>
          </p:cNvPr>
          <p:cNvSpPr txBox="1"/>
          <p:nvPr/>
        </p:nvSpPr>
        <p:spPr>
          <a:xfrm>
            <a:off x="1866000" y="29642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1C608BC2-405B-4E99-9778-D9718C2BF3BC}"/>
              </a:ext>
            </a:extLst>
          </p:cNvPr>
          <p:cNvSpPr txBox="1"/>
          <p:nvPr/>
        </p:nvSpPr>
        <p:spPr>
          <a:xfrm>
            <a:off x="820430" y="32219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8A82601-2502-4407-B443-621748EFEDAE}"/>
              </a:ext>
            </a:extLst>
          </p:cNvPr>
          <p:cNvSpPr txBox="1"/>
          <p:nvPr/>
        </p:nvSpPr>
        <p:spPr>
          <a:xfrm>
            <a:off x="1853586" y="373184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FC80DCFC-E8CE-4562-BB29-6F28D59A7DC1}"/>
              </a:ext>
            </a:extLst>
          </p:cNvPr>
          <p:cNvSpPr txBox="1"/>
          <p:nvPr/>
        </p:nvSpPr>
        <p:spPr>
          <a:xfrm>
            <a:off x="3218220" y="372857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B8418AD-E902-479D-8C87-1F9DA8F69030}"/>
              </a:ext>
            </a:extLst>
          </p:cNvPr>
          <p:cNvSpPr txBox="1"/>
          <p:nvPr/>
        </p:nvSpPr>
        <p:spPr>
          <a:xfrm>
            <a:off x="4334652" y="609327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262DAE7-55BE-4B6E-B89B-25F91AF234C0}"/>
              </a:ext>
            </a:extLst>
          </p:cNvPr>
          <p:cNvSpPr txBox="1"/>
          <p:nvPr/>
        </p:nvSpPr>
        <p:spPr>
          <a:xfrm>
            <a:off x="2563604" y="42540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F74A21CD-AF3A-4E2C-9144-FCEA0C9315B6}"/>
              </a:ext>
            </a:extLst>
          </p:cNvPr>
          <p:cNvSpPr txBox="1"/>
          <p:nvPr/>
        </p:nvSpPr>
        <p:spPr>
          <a:xfrm>
            <a:off x="536598" y="416261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42ECDB22-27D1-4AB3-98DF-6E90984D3181}"/>
              </a:ext>
            </a:extLst>
          </p:cNvPr>
          <p:cNvSpPr txBox="1"/>
          <p:nvPr/>
        </p:nvSpPr>
        <p:spPr>
          <a:xfrm>
            <a:off x="3274312" y="656430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F7D1D34F-3461-4531-B3DF-D85FDD6EBA84}"/>
              </a:ext>
            </a:extLst>
          </p:cNvPr>
          <p:cNvSpPr/>
          <p:nvPr/>
        </p:nvSpPr>
        <p:spPr>
          <a:xfrm>
            <a:off x="4116677" y="4693683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15C8B-708E-4CE8-925C-AF53CCDC94F5}"/>
              </a:ext>
            </a:extLst>
          </p:cNvPr>
          <p:cNvSpPr txBox="1"/>
          <p:nvPr/>
        </p:nvSpPr>
        <p:spPr>
          <a:xfrm>
            <a:off x="794208" y="613559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88B24B1-6E0C-40A1-B111-54A77040AEC6}"/>
              </a:ext>
            </a:extLst>
          </p:cNvPr>
          <p:cNvSpPr txBox="1"/>
          <p:nvPr/>
        </p:nvSpPr>
        <p:spPr>
          <a:xfrm>
            <a:off x="4052254" y="4672863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46A28D0-38F4-43FE-B900-A04D1153A7EB}"/>
              </a:ext>
            </a:extLst>
          </p:cNvPr>
          <p:cNvSpPr txBox="1"/>
          <p:nvPr/>
        </p:nvSpPr>
        <p:spPr>
          <a:xfrm>
            <a:off x="4660179" y="4146113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BA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D3D3542B-42DC-40C6-B1DD-303BDEB1BC8A}"/>
              </a:ext>
            </a:extLst>
          </p:cNvPr>
          <p:cNvSpPr txBox="1"/>
          <p:nvPr/>
        </p:nvSpPr>
        <p:spPr>
          <a:xfrm>
            <a:off x="4295013" y="32662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7CF9328-A176-490A-8736-3BBCB2FB2AEC}"/>
              </a:ext>
            </a:extLst>
          </p:cNvPr>
          <p:cNvSpPr txBox="1"/>
          <p:nvPr/>
        </p:nvSpPr>
        <p:spPr>
          <a:xfrm>
            <a:off x="3223353" y="295934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MO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75805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7403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SITUATION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442923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0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33919765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2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6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19H25-19H50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12/02/2020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98874"/>
              </p:ext>
            </p:extLst>
          </p:nvPr>
        </p:nvGraphicFramePr>
        <p:xfrm>
          <a:off x="5295394" y="7517930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290964"/>
              </p:ext>
            </p:extLst>
          </p:nvPr>
        </p:nvGraphicFramePr>
        <p:xfrm>
          <a:off x="5298456" y="2743200"/>
          <a:ext cx="7185951" cy="479552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: Récup 5sec pour marquer porte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     : Marquer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9vs7 (4-2-3)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: Défendre devant ligne de déséquilibre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 Avancer sur porteur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: Réaliser trois passes mini avant        déséquilibrer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 Trouver joueur lancé pour aller dans zone    finition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+ : 9vs8 – limiter nombre </a:t>
                      </a:r>
                      <a:r>
                        <a:rPr lang="fr-FR" dirty="0" err="1">
                          <a:sym typeface="Helvetica Neue"/>
                        </a:rPr>
                        <a:t>tch</a:t>
                      </a:r>
                      <a:endParaRPr lang="fr-FR" dirty="0">
                        <a:sym typeface="Helvetica Neue"/>
                      </a:endParaRP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- : 9vs6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Choix passes sol aérien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Course préparation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Trouver joueur face au jeu=joueur lancé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85713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36014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2657162" y="543796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3341535" y="4252685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1964575" y="427237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627153" y="535438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4434661" y="456590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1998210" y="520724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4711778" y="4357503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675272" y="430250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904270" y="5544911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670343" y="430560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1978804" y="599291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7925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571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719235" y="535438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3398469" y="598447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Ovale">
            <a:extLst>
              <a:ext uri="{FF2B5EF4-FFF2-40B4-BE49-F238E27FC236}">
                <a16:creationId xmlns:a16="http://schemas.microsoft.com/office/drawing/2014/main" id="{370A5020-8BED-407C-B0C4-ABDE9983D18B}"/>
              </a:ext>
            </a:extLst>
          </p:cNvPr>
          <p:cNvSpPr/>
          <p:nvPr/>
        </p:nvSpPr>
        <p:spPr>
          <a:xfrm>
            <a:off x="3361954" y="51630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4462084" y="552142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932767" y="453671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7565853-F100-4F84-93A9-90933D9C367D}"/>
              </a:ext>
            </a:extLst>
          </p:cNvPr>
          <p:cNvCxnSpPr>
            <a:cxnSpLocks/>
          </p:cNvCxnSpPr>
          <p:nvPr/>
        </p:nvCxnSpPr>
        <p:spPr>
          <a:xfrm flipH="1">
            <a:off x="713640" y="2290464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71A7E81C-E7D9-4298-9F74-BB74CC0F80D7}"/>
              </a:ext>
            </a:extLst>
          </p:cNvPr>
          <p:cNvCxnSpPr>
            <a:cxnSpLocks/>
          </p:cNvCxnSpPr>
          <p:nvPr/>
        </p:nvCxnSpPr>
        <p:spPr>
          <a:xfrm rot="5400000" flipH="1">
            <a:off x="3619876" y="2303679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A73E6C9-F7DF-449A-B679-0BCE705E2B43}"/>
              </a:ext>
            </a:extLst>
          </p:cNvPr>
          <p:cNvCxnSpPr/>
          <p:nvPr/>
        </p:nvCxnSpPr>
        <p:spPr>
          <a:xfrm>
            <a:off x="633499" y="4182182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53D671B7-715C-4AA9-B38D-8CFE4CB3DC70}"/>
              </a:ext>
            </a:extLst>
          </p:cNvPr>
          <p:cNvCxnSpPr/>
          <p:nvPr/>
        </p:nvCxnSpPr>
        <p:spPr>
          <a:xfrm>
            <a:off x="633499" y="6353800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35BC25EF-6D1D-48ED-A542-0B66255721BD}"/>
              </a:ext>
            </a:extLst>
          </p:cNvPr>
          <p:cNvSpPr txBox="1"/>
          <p:nvPr/>
        </p:nvSpPr>
        <p:spPr>
          <a:xfrm>
            <a:off x="567070" y="426876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6300C84-35F5-4934-8518-7DDC74309AE4}"/>
              </a:ext>
            </a:extLst>
          </p:cNvPr>
          <p:cNvSpPr txBox="1"/>
          <p:nvPr/>
        </p:nvSpPr>
        <p:spPr>
          <a:xfrm>
            <a:off x="1866000" y="594111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6ADF479-B467-43BA-8003-2F48F44B3271}"/>
              </a:ext>
            </a:extLst>
          </p:cNvPr>
          <p:cNvSpPr txBox="1"/>
          <p:nvPr/>
        </p:nvSpPr>
        <p:spPr>
          <a:xfrm>
            <a:off x="1867441" y="517395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C82B417-8DAD-4027-AD2D-7934C7EC50C0}"/>
              </a:ext>
            </a:extLst>
          </p:cNvPr>
          <p:cNvSpPr txBox="1"/>
          <p:nvPr/>
        </p:nvSpPr>
        <p:spPr>
          <a:xfrm>
            <a:off x="3278958" y="513486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AAAD28D-5A7F-4567-B383-6BFDFDF4F6E9}"/>
              </a:ext>
            </a:extLst>
          </p:cNvPr>
          <p:cNvSpPr txBox="1"/>
          <p:nvPr/>
        </p:nvSpPr>
        <p:spPr>
          <a:xfrm>
            <a:off x="4582759" y="430474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3EDA2E8F-89E6-40AA-8323-58CD280FA234}"/>
              </a:ext>
            </a:extLst>
          </p:cNvPr>
          <p:cNvSpPr txBox="1"/>
          <p:nvPr/>
        </p:nvSpPr>
        <p:spPr>
          <a:xfrm>
            <a:off x="2552173" y="426690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A3803B5B-1099-4ECA-B20A-A384438BD8F9}"/>
              </a:ext>
            </a:extLst>
          </p:cNvPr>
          <p:cNvSpPr txBox="1"/>
          <p:nvPr/>
        </p:nvSpPr>
        <p:spPr>
          <a:xfrm>
            <a:off x="3222483" y="817660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1C608BC2-405B-4E99-9778-D9718C2BF3BC}"/>
              </a:ext>
            </a:extLst>
          </p:cNvPr>
          <p:cNvSpPr txBox="1"/>
          <p:nvPr/>
        </p:nvSpPr>
        <p:spPr>
          <a:xfrm>
            <a:off x="4434661" y="801560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8A82601-2502-4407-B443-621748EFEDAE}"/>
              </a:ext>
            </a:extLst>
          </p:cNvPr>
          <p:cNvSpPr txBox="1"/>
          <p:nvPr/>
        </p:nvSpPr>
        <p:spPr>
          <a:xfrm>
            <a:off x="2036039" y="740314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FC80DCFC-E8CE-4562-BB29-6F28D59A7DC1}"/>
              </a:ext>
            </a:extLst>
          </p:cNvPr>
          <p:cNvSpPr txBox="1"/>
          <p:nvPr/>
        </p:nvSpPr>
        <p:spPr>
          <a:xfrm>
            <a:off x="3231663" y="738778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B8418AD-E902-479D-8C87-1F9DA8F69030}"/>
              </a:ext>
            </a:extLst>
          </p:cNvPr>
          <p:cNvSpPr txBox="1"/>
          <p:nvPr/>
        </p:nvSpPr>
        <p:spPr>
          <a:xfrm>
            <a:off x="4334652" y="548367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262DAE7-55BE-4B6E-B89B-25F91AF234C0}"/>
              </a:ext>
            </a:extLst>
          </p:cNvPr>
          <p:cNvSpPr txBox="1"/>
          <p:nvPr/>
        </p:nvSpPr>
        <p:spPr>
          <a:xfrm>
            <a:off x="2577974" y="65543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F74A21CD-AF3A-4E2C-9144-FCEA0C9315B6}"/>
              </a:ext>
            </a:extLst>
          </p:cNvPr>
          <p:cNvSpPr txBox="1"/>
          <p:nvPr/>
        </p:nvSpPr>
        <p:spPr>
          <a:xfrm>
            <a:off x="4458219" y="670523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42ECDB22-27D1-4AB3-98DF-6E90984D3181}"/>
              </a:ext>
            </a:extLst>
          </p:cNvPr>
          <p:cNvSpPr txBox="1"/>
          <p:nvPr/>
        </p:nvSpPr>
        <p:spPr>
          <a:xfrm>
            <a:off x="3274312" y="595470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15C8B-708E-4CE8-925C-AF53CCDC94F5}"/>
              </a:ext>
            </a:extLst>
          </p:cNvPr>
          <p:cNvSpPr txBox="1"/>
          <p:nvPr/>
        </p:nvSpPr>
        <p:spPr>
          <a:xfrm>
            <a:off x="794208" y="552599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88B24B1-6E0C-40A1-B111-54A77040AEC6}"/>
              </a:ext>
            </a:extLst>
          </p:cNvPr>
          <p:cNvSpPr txBox="1"/>
          <p:nvPr/>
        </p:nvSpPr>
        <p:spPr>
          <a:xfrm>
            <a:off x="2750565" y="8351011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46A28D0-38F4-43FE-B900-A04D1153A7EB}"/>
              </a:ext>
            </a:extLst>
          </p:cNvPr>
          <p:cNvSpPr txBox="1"/>
          <p:nvPr/>
        </p:nvSpPr>
        <p:spPr>
          <a:xfrm>
            <a:off x="1015876" y="6753934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BA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D3D3542B-42DC-40C6-B1DD-303BDEB1BC8A}"/>
              </a:ext>
            </a:extLst>
          </p:cNvPr>
          <p:cNvSpPr txBox="1"/>
          <p:nvPr/>
        </p:nvSpPr>
        <p:spPr>
          <a:xfrm>
            <a:off x="765711" y="801560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7CF9328-A176-490A-8736-3BBCB2FB2AEC}"/>
              </a:ext>
            </a:extLst>
          </p:cNvPr>
          <p:cNvSpPr txBox="1"/>
          <p:nvPr/>
        </p:nvSpPr>
        <p:spPr>
          <a:xfrm>
            <a:off x="2103133" y="819617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MO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E799E618-666E-47BD-BB10-3BEFFFC34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739589" y="6056096"/>
            <a:ext cx="261685" cy="36947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B557FD27-DF87-40E7-8E4D-D300E7FCDE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449219" y="6056096"/>
            <a:ext cx="261685" cy="369475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8464C742-D0FF-421E-B670-C07F3F5FD8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35215" y="6042222"/>
            <a:ext cx="261685" cy="369475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10B7A18F-F1E6-4A2E-AA04-254601C41C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644845" y="6042222"/>
            <a:ext cx="261685" cy="369475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9490AE14-02BA-469B-ADF3-54419945F6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864269" y="6056096"/>
            <a:ext cx="261685" cy="369475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7C2C011D-4B12-4AB8-97A9-BAF0443C2B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573899" y="6056096"/>
            <a:ext cx="261685" cy="369475"/>
          </a:xfrm>
          <a:prstGeom prst="rect">
            <a:avLst/>
          </a:prstGeom>
        </p:spPr>
      </p:pic>
      <p:sp>
        <p:nvSpPr>
          <p:cNvPr id="100" name="Ovale">
            <a:extLst>
              <a:ext uri="{FF2B5EF4-FFF2-40B4-BE49-F238E27FC236}">
                <a16:creationId xmlns:a16="http://schemas.microsoft.com/office/drawing/2014/main" id="{A6C55C35-48C2-403C-8F1F-D26633067207}"/>
              </a:ext>
            </a:extLst>
          </p:cNvPr>
          <p:cNvSpPr/>
          <p:nvPr/>
        </p:nvSpPr>
        <p:spPr>
          <a:xfrm>
            <a:off x="7585432" y="3744705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Ovale">
            <a:extLst>
              <a:ext uri="{FF2B5EF4-FFF2-40B4-BE49-F238E27FC236}">
                <a16:creationId xmlns:a16="http://schemas.microsoft.com/office/drawing/2014/main" id="{D24E582B-F8D2-4098-97FF-2384ECA28831}"/>
              </a:ext>
            </a:extLst>
          </p:cNvPr>
          <p:cNvSpPr/>
          <p:nvPr/>
        </p:nvSpPr>
        <p:spPr>
          <a:xfrm>
            <a:off x="7585432" y="2770910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Ovale">
            <a:extLst>
              <a:ext uri="{FF2B5EF4-FFF2-40B4-BE49-F238E27FC236}">
                <a16:creationId xmlns:a16="http://schemas.microsoft.com/office/drawing/2014/main" id="{59FA92F8-1710-4F2D-BC55-6D1D63D6872D}"/>
              </a:ext>
            </a:extLst>
          </p:cNvPr>
          <p:cNvSpPr/>
          <p:nvPr/>
        </p:nvSpPr>
        <p:spPr>
          <a:xfrm>
            <a:off x="7585433" y="3068836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6" name="Ovale">
            <a:extLst>
              <a:ext uri="{FF2B5EF4-FFF2-40B4-BE49-F238E27FC236}">
                <a16:creationId xmlns:a16="http://schemas.microsoft.com/office/drawing/2014/main" id="{3A35E5EE-FBCC-4A6B-9207-DF8FE4CD8523}"/>
              </a:ext>
            </a:extLst>
          </p:cNvPr>
          <p:cNvSpPr/>
          <p:nvPr/>
        </p:nvSpPr>
        <p:spPr>
          <a:xfrm>
            <a:off x="7578407" y="4266022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7042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7403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9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8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19H50-20H15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MERCREDI 12/02/2020</a:t>
            </a: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/>
        </p:nvGraphicFramePr>
        <p:xfrm>
          <a:off x="5298455" y="7029150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TOMAS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MOMO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6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/>
        </p:nvGraphicFramePr>
        <p:xfrm>
          <a:off x="5298456" y="2743200"/>
          <a:ext cx="7185951" cy="427837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Récup haute + but 5sec max = 1pt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But joueur lancé 5sec max =3pts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9vs9 + 1jk (4-2-3)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Def: défendre devant ligne de déséquilibre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Off: Zone finition par une passe pour joueur lancé dans le dos de la déf adverse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Possibilité d’utiliser largeur par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4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+: limiter nbr </a:t>
                      </a:r>
                      <a:r>
                        <a:rPr lang="fr-FR" dirty="0" err="1">
                          <a:sym typeface="Helvetica Neue"/>
                        </a:rPr>
                        <a:t>tch</a:t>
                      </a:r>
                      <a:r>
                        <a:rPr lang="fr-FR" dirty="0">
                          <a:sym typeface="Helvetica Neue"/>
                        </a:rPr>
                        <a:t> – imposer passe des au sol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dirty="0">
                          <a:sym typeface="Helvetica Neue"/>
                        </a:rPr>
                        <a:t>- : 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Choix passes sol aérien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Trouver joueur face au jeu=joueur lancé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85713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36014" y="2015411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2657162" y="427417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3341535" y="2978065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1964575" y="375004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1964575" y="2997751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627153" y="41905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4434661" y="329128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1984760" y="65917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4711778" y="5187942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674704" y="514725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932767" y="616890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655650" y="516480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1964949" y="578509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7925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5713" y="872246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719235" y="41905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3398469" y="576279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2" name="Ovale">
            <a:extLst>
              <a:ext uri="{FF2B5EF4-FFF2-40B4-BE49-F238E27FC236}">
                <a16:creationId xmlns:a16="http://schemas.microsoft.com/office/drawing/2014/main" id="{370A5020-8BED-407C-B0C4-ABDE9983D18B}"/>
              </a:ext>
            </a:extLst>
          </p:cNvPr>
          <p:cNvSpPr/>
          <p:nvPr/>
        </p:nvSpPr>
        <p:spPr>
          <a:xfrm>
            <a:off x="3408629" y="659174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Ovale">
            <a:extLst>
              <a:ext uri="{FF2B5EF4-FFF2-40B4-BE49-F238E27FC236}">
                <a16:creationId xmlns:a16="http://schemas.microsoft.com/office/drawing/2014/main" id="{AC0D8B7A-3813-4E44-9080-A0FE25CF517C}"/>
              </a:ext>
            </a:extLst>
          </p:cNvPr>
          <p:cNvSpPr/>
          <p:nvPr/>
        </p:nvSpPr>
        <p:spPr>
          <a:xfrm>
            <a:off x="4446380" y="614512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Ovale">
            <a:extLst>
              <a:ext uri="{FF2B5EF4-FFF2-40B4-BE49-F238E27FC236}">
                <a16:creationId xmlns:a16="http://schemas.microsoft.com/office/drawing/2014/main" id="{9BED35B6-EA87-4FE6-B470-F8BB84608E06}"/>
              </a:ext>
            </a:extLst>
          </p:cNvPr>
          <p:cNvSpPr/>
          <p:nvPr/>
        </p:nvSpPr>
        <p:spPr>
          <a:xfrm>
            <a:off x="3337272" y="3778045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920A12D1-DA04-4085-A950-E837D60B1431}"/>
              </a:ext>
            </a:extLst>
          </p:cNvPr>
          <p:cNvSpPr/>
          <p:nvPr/>
        </p:nvSpPr>
        <p:spPr>
          <a:xfrm>
            <a:off x="932767" y="326209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79" name="Image" descr="Image">
            <a:extLst>
              <a:ext uri="{FF2B5EF4-FFF2-40B4-BE49-F238E27FC236}">
                <a16:creationId xmlns:a16="http://schemas.microsoft.com/office/drawing/2014/main" id="{8125D20F-63DE-4A7E-83CB-4E459B611FCF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12163" y="7463135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7565853-F100-4F84-93A9-90933D9C367D}"/>
              </a:ext>
            </a:extLst>
          </p:cNvPr>
          <p:cNvCxnSpPr>
            <a:cxnSpLocks/>
          </p:cNvCxnSpPr>
          <p:nvPr/>
        </p:nvCxnSpPr>
        <p:spPr>
          <a:xfrm flipH="1">
            <a:off x="713640" y="2290464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71A7E81C-E7D9-4298-9F74-BB74CC0F80D7}"/>
              </a:ext>
            </a:extLst>
          </p:cNvPr>
          <p:cNvCxnSpPr>
            <a:cxnSpLocks/>
          </p:cNvCxnSpPr>
          <p:nvPr/>
        </p:nvCxnSpPr>
        <p:spPr>
          <a:xfrm rot="5400000" flipH="1">
            <a:off x="3619876" y="2303679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F9DEC2ED-C134-4EB3-ADEE-47841BC1C4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371" y="6095201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14E37473-3DD3-4F51-AD36-DA3CDD9116B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659515" y="6113004"/>
            <a:ext cx="1322399" cy="1284009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1A73E6C9-F7DF-449A-B679-0BCE705E2B43}"/>
              </a:ext>
            </a:extLst>
          </p:cNvPr>
          <p:cNvCxnSpPr/>
          <p:nvPr/>
        </p:nvCxnSpPr>
        <p:spPr>
          <a:xfrm>
            <a:off x="633499" y="4182182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53D671B7-715C-4AA9-B38D-8CFE4CB3DC70}"/>
              </a:ext>
            </a:extLst>
          </p:cNvPr>
          <p:cNvCxnSpPr/>
          <p:nvPr/>
        </p:nvCxnSpPr>
        <p:spPr>
          <a:xfrm>
            <a:off x="633499" y="5508669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2183C45-AF23-4E3F-BA30-BD39FE78785D}"/>
              </a:ext>
            </a:extLst>
          </p:cNvPr>
          <p:cNvCxnSpPr/>
          <p:nvPr/>
        </p:nvCxnSpPr>
        <p:spPr>
          <a:xfrm>
            <a:off x="627153" y="7424622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35BC25EF-6D1D-48ED-A542-0B66255721BD}"/>
              </a:ext>
            </a:extLst>
          </p:cNvPr>
          <p:cNvSpPr txBox="1"/>
          <p:nvPr/>
        </p:nvSpPr>
        <p:spPr>
          <a:xfrm>
            <a:off x="567070" y="514161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6300C84-35F5-4934-8518-7DDC74309AE4}"/>
              </a:ext>
            </a:extLst>
          </p:cNvPr>
          <p:cNvSpPr txBox="1"/>
          <p:nvPr/>
        </p:nvSpPr>
        <p:spPr>
          <a:xfrm>
            <a:off x="1866000" y="655071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6ADF479-B467-43BA-8003-2F48F44B3271}"/>
              </a:ext>
            </a:extLst>
          </p:cNvPr>
          <p:cNvSpPr txBox="1"/>
          <p:nvPr/>
        </p:nvSpPr>
        <p:spPr>
          <a:xfrm>
            <a:off x="1853586" y="576969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C82B417-8DAD-4027-AD2D-7934C7EC50C0}"/>
              </a:ext>
            </a:extLst>
          </p:cNvPr>
          <p:cNvSpPr txBox="1"/>
          <p:nvPr/>
        </p:nvSpPr>
        <p:spPr>
          <a:xfrm>
            <a:off x="3278958" y="574446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AAAD28D-5A7F-4567-B383-6BFDFDF4F6E9}"/>
              </a:ext>
            </a:extLst>
          </p:cNvPr>
          <p:cNvSpPr txBox="1"/>
          <p:nvPr/>
        </p:nvSpPr>
        <p:spPr>
          <a:xfrm>
            <a:off x="4582759" y="517759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3EDA2E8F-89E6-40AA-8323-58CD280FA234}"/>
              </a:ext>
            </a:extLst>
          </p:cNvPr>
          <p:cNvSpPr txBox="1"/>
          <p:nvPr/>
        </p:nvSpPr>
        <p:spPr>
          <a:xfrm>
            <a:off x="2552173" y="513975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A3803B5B-1099-4ECA-B20A-A384438BD8F9}"/>
              </a:ext>
            </a:extLst>
          </p:cNvPr>
          <p:cNvSpPr txBox="1"/>
          <p:nvPr/>
        </p:nvSpPr>
        <p:spPr>
          <a:xfrm>
            <a:off x="1866000" y="296423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1C608BC2-405B-4E99-9778-D9718C2BF3BC}"/>
              </a:ext>
            </a:extLst>
          </p:cNvPr>
          <p:cNvSpPr txBox="1"/>
          <p:nvPr/>
        </p:nvSpPr>
        <p:spPr>
          <a:xfrm>
            <a:off x="820430" y="32219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8A82601-2502-4407-B443-621748EFEDAE}"/>
              </a:ext>
            </a:extLst>
          </p:cNvPr>
          <p:cNvSpPr txBox="1"/>
          <p:nvPr/>
        </p:nvSpPr>
        <p:spPr>
          <a:xfrm>
            <a:off x="1853586" y="373184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FC80DCFC-E8CE-4562-BB29-6F28D59A7DC1}"/>
              </a:ext>
            </a:extLst>
          </p:cNvPr>
          <p:cNvSpPr txBox="1"/>
          <p:nvPr/>
        </p:nvSpPr>
        <p:spPr>
          <a:xfrm>
            <a:off x="3218220" y="3728571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9B8418AD-E902-479D-8C87-1F9DA8F69030}"/>
              </a:ext>
            </a:extLst>
          </p:cNvPr>
          <p:cNvSpPr txBox="1"/>
          <p:nvPr/>
        </p:nvSpPr>
        <p:spPr>
          <a:xfrm>
            <a:off x="4334652" y="609327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9262DAE7-55BE-4B6E-B89B-25F91AF234C0}"/>
              </a:ext>
            </a:extLst>
          </p:cNvPr>
          <p:cNvSpPr txBox="1"/>
          <p:nvPr/>
        </p:nvSpPr>
        <p:spPr>
          <a:xfrm>
            <a:off x="2563604" y="42540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F74A21CD-AF3A-4E2C-9144-FCEA0C9315B6}"/>
              </a:ext>
            </a:extLst>
          </p:cNvPr>
          <p:cNvSpPr txBox="1"/>
          <p:nvPr/>
        </p:nvSpPr>
        <p:spPr>
          <a:xfrm>
            <a:off x="536598" y="416261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42ECDB22-27D1-4AB3-98DF-6E90984D3181}"/>
              </a:ext>
            </a:extLst>
          </p:cNvPr>
          <p:cNvSpPr txBox="1"/>
          <p:nvPr/>
        </p:nvSpPr>
        <p:spPr>
          <a:xfrm>
            <a:off x="3274312" y="656430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41" name="Ovale">
            <a:extLst>
              <a:ext uri="{FF2B5EF4-FFF2-40B4-BE49-F238E27FC236}">
                <a16:creationId xmlns:a16="http://schemas.microsoft.com/office/drawing/2014/main" id="{F7D1D34F-3461-4531-B3DF-D85FDD6EBA84}"/>
              </a:ext>
            </a:extLst>
          </p:cNvPr>
          <p:cNvSpPr/>
          <p:nvPr/>
        </p:nvSpPr>
        <p:spPr>
          <a:xfrm>
            <a:off x="4116677" y="4693683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15C8B-708E-4CE8-925C-AF53CCDC94F5}"/>
              </a:ext>
            </a:extLst>
          </p:cNvPr>
          <p:cNvSpPr txBox="1"/>
          <p:nvPr/>
        </p:nvSpPr>
        <p:spPr>
          <a:xfrm>
            <a:off x="794208" y="613559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88B24B1-6E0C-40A1-B111-54A77040AEC6}"/>
              </a:ext>
            </a:extLst>
          </p:cNvPr>
          <p:cNvSpPr txBox="1"/>
          <p:nvPr/>
        </p:nvSpPr>
        <p:spPr>
          <a:xfrm>
            <a:off x="4052254" y="4672863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046A28D0-38F4-43FE-B900-A04D1153A7EB}"/>
              </a:ext>
            </a:extLst>
          </p:cNvPr>
          <p:cNvSpPr txBox="1"/>
          <p:nvPr/>
        </p:nvSpPr>
        <p:spPr>
          <a:xfrm>
            <a:off x="4660179" y="4146113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BA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D3D3542B-42DC-40C6-B1DD-303BDEB1BC8A}"/>
              </a:ext>
            </a:extLst>
          </p:cNvPr>
          <p:cNvSpPr txBox="1"/>
          <p:nvPr/>
        </p:nvSpPr>
        <p:spPr>
          <a:xfrm>
            <a:off x="4295013" y="32662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7CF9328-A176-490A-8736-3BBCB2FB2AEC}"/>
              </a:ext>
            </a:extLst>
          </p:cNvPr>
          <p:cNvSpPr txBox="1"/>
          <p:nvPr/>
        </p:nvSpPr>
        <p:spPr>
          <a:xfrm>
            <a:off x="3223353" y="295934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</a:rPr>
              <a:t>MO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33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661</Words>
  <Application>Microsoft Office PowerPoint</Application>
  <PresentationFormat>Personnalisé</PresentationFormat>
  <Paragraphs>309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1256</cp:revision>
  <cp:lastPrinted>2020-01-08T14:06:08Z</cp:lastPrinted>
  <dcterms:modified xsi:type="dcterms:W3CDTF">2020-02-18T10:47:46Z</dcterms:modified>
</cp:coreProperties>
</file>