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307" r:id="rId2"/>
    <p:sldId id="309" r:id="rId3"/>
    <p:sldId id="310" r:id="rId4"/>
  </p:sldIdLst>
  <p:sldSz cx="13004800" cy="9753600"/>
  <p:notesSz cx="9929813" cy="67992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409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2FF"/>
    <a:srgbClr val="CCFF99"/>
    <a:srgbClr val="17C022"/>
    <a:srgbClr val="99FF33"/>
    <a:srgbClr val="CCECFF"/>
    <a:srgbClr val="99CCFF"/>
    <a:srgbClr val="6699FF"/>
    <a:srgbClr val="E7F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D7AC3CCA-C797-4891-BE02-D94E43425B78}" styleName="Style moye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545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216" y="90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body" sz="quarter" idx="1"/>
          </p:nvPr>
        </p:nvSpPr>
        <p:spPr>
          <a:xfrm>
            <a:off x="1323975" y="3229650"/>
            <a:ext cx="7281863" cy="305966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42434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764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57966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-Gilles Allain</a:t>
            </a:r>
          </a:p>
        </p:txBody>
      </p:sp>
      <p:sp>
        <p:nvSpPr>
          <p:cNvPr id="94" name="« Saisissez une citation ici. »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« Saisissez une citation ici. » </a:t>
            </a:r>
          </a:p>
        </p:txBody>
      </p:sp>
      <p:sp>
        <p:nvSpPr>
          <p:cNvPr id="95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exte du titre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Texte du titre</a:t>
            </a:r>
          </a:p>
        </p:txBody>
      </p:sp>
      <p:sp>
        <p:nvSpPr>
          <p:cNvPr id="22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2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Centr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3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exte du titre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Texte du titre</a:t>
            </a:r>
          </a:p>
        </p:txBody>
      </p:sp>
      <p:sp>
        <p:nvSpPr>
          <p:cNvPr id="40" name="Texte niveau 1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49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57" name="Texte niveau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exte du titr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Texte du titre</a:t>
            </a:r>
          </a:p>
        </p:txBody>
      </p:sp>
      <p:sp>
        <p:nvSpPr>
          <p:cNvPr id="67" name="Texte niveau 1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68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7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du titre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du titre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 5</a:t>
            </a:r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MET+JEU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088234"/>
              </p:ext>
            </p:extLst>
          </p:nvPr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13077391"/>
                </p:ext>
              </p:extLst>
            </p:nvPr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18H45-19H15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10/02/2020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17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0947856"/>
              </p:ext>
            </p:extLst>
          </p:nvPr>
        </p:nvGraphicFramePr>
        <p:xfrm>
          <a:off x="5298455" y="7227011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7694475"/>
              </p:ext>
            </p:extLst>
          </p:nvPr>
        </p:nvGraphicFramePr>
        <p:xfrm>
          <a:off x="5298456" y="2743200"/>
          <a:ext cx="7185951" cy="451288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1/ MET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Taureau 6vs2 – 7vs2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10min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1" u="sng" dirty="0">
                          <a:solidFill>
                            <a:schemeClr val="tx1"/>
                          </a:solidFill>
                          <a:sym typeface="Helvetica Neue"/>
                        </a:rPr>
                        <a:t>2/ JEU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8vs8+1jk (3-2-3)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DEF: défendre devant ligne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OFF: zone finition par une passe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2x8min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Choix passes sol </a:t>
                      </a:r>
                      <a:r>
                        <a:rPr lang="fr-FR" b="0" u="none" dirty="0" err="1">
                          <a:solidFill>
                            <a:srgbClr val="FF0000"/>
                          </a:solidFill>
                          <a:sym typeface="Helvetica Neue"/>
                        </a:rPr>
                        <a:t>aeérien</a:t>
                      </a:r>
                      <a:endParaRPr lang="fr-FR" b="0" u="none" dirty="0">
                        <a:solidFill>
                          <a:srgbClr val="FF0000"/>
                        </a:solidFill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Trouver joueur face au jeu=joueur lancé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34381" y="8428444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22942" y="8428444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2676395" y="275341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2085169" y="3179816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Ovale">
            <a:extLst>
              <a:ext uri="{FF2B5EF4-FFF2-40B4-BE49-F238E27FC236}">
                <a16:creationId xmlns:a16="http://schemas.microsoft.com/office/drawing/2014/main" id="{6A83BEB8-ED1A-47CB-82FC-407B34A9AE9E}"/>
              </a:ext>
            </a:extLst>
          </p:cNvPr>
          <p:cNvSpPr/>
          <p:nvPr/>
        </p:nvSpPr>
        <p:spPr>
          <a:xfrm>
            <a:off x="3163332" y="316463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791542" y="347952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229367" y="275137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739FE930-E024-442A-B0B8-0585A54F0DA0}"/>
              </a:ext>
            </a:extLst>
          </p:cNvPr>
          <p:cNvSpPr/>
          <p:nvPr/>
        </p:nvSpPr>
        <p:spPr>
          <a:xfrm>
            <a:off x="2687488" y="365885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6" name="Image" descr="Image">
            <a:extLst>
              <a:ext uri="{FF2B5EF4-FFF2-40B4-BE49-F238E27FC236}">
                <a16:creationId xmlns:a16="http://schemas.microsoft.com/office/drawing/2014/main" id="{F9678817-08C5-4DD8-8108-31DBAD4337E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39827" y="5657644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7" name="Image" descr="Image">
            <a:extLst>
              <a:ext uri="{FF2B5EF4-FFF2-40B4-BE49-F238E27FC236}">
                <a16:creationId xmlns:a16="http://schemas.microsoft.com/office/drawing/2014/main" id="{E562E892-B6AE-4976-925D-FF4F4EF3BF1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59500" y="5650679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8" name="Ovale">
            <a:extLst>
              <a:ext uri="{FF2B5EF4-FFF2-40B4-BE49-F238E27FC236}">
                <a16:creationId xmlns:a16="http://schemas.microsoft.com/office/drawing/2014/main" id="{C703450F-7929-44FF-BCBD-9C1A68EE2A40}"/>
              </a:ext>
            </a:extLst>
          </p:cNvPr>
          <p:cNvSpPr/>
          <p:nvPr/>
        </p:nvSpPr>
        <p:spPr>
          <a:xfrm>
            <a:off x="4123423" y="275137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2693386" y="411168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3264671" y="4500245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049440" y="45002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E9320823-7FB1-4E78-ABC6-0EC0EF11C0D2}"/>
              </a:ext>
            </a:extLst>
          </p:cNvPr>
          <p:cNvSpPr/>
          <p:nvPr/>
        </p:nvSpPr>
        <p:spPr>
          <a:xfrm>
            <a:off x="4082609" y="491133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791541" y="426696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2687487" y="499969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AA88056E-A69A-48C0-9A6B-0362D163B880}"/>
              </a:ext>
            </a:extLst>
          </p:cNvPr>
          <p:cNvSpPr/>
          <p:nvPr/>
        </p:nvSpPr>
        <p:spPr>
          <a:xfrm>
            <a:off x="4618314" y="426313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37CBB9-E403-4A79-8378-9CE7D7CD413E}"/>
              </a:ext>
            </a:extLst>
          </p:cNvPr>
          <p:cNvSpPr txBox="1"/>
          <p:nvPr/>
        </p:nvSpPr>
        <p:spPr>
          <a:xfrm>
            <a:off x="693494" y="42398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1FDF451-A3A3-4701-A327-3D6477644785}"/>
              </a:ext>
            </a:extLst>
          </p:cNvPr>
          <p:cNvSpPr txBox="1"/>
          <p:nvPr/>
        </p:nvSpPr>
        <p:spPr>
          <a:xfrm>
            <a:off x="2560748" y="271207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0724427-D4DF-4BC4-8B7D-CF67908CFC94}"/>
              </a:ext>
            </a:extLst>
          </p:cNvPr>
          <p:cNvSpPr txBox="1"/>
          <p:nvPr/>
        </p:nvSpPr>
        <p:spPr>
          <a:xfrm>
            <a:off x="1912489" y="448041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613DDAA-AEE8-4749-92BB-C4C11FD5E740}"/>
              </a:ext>
            </a:extLst>
          </p:cNvPr>
          <p:cNvSpPr txBox="1"/>
          <p:nvPr/>
        </p:nvSpPr>
        <p:spPr>
          <a:xfrm>
            <a:off x="3145221" y="44681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8916871A-706F-4FC6-949B-0F32AB875E60}"/>
              </a:ext>
            </a:extLst>
          </p:cNvPr>
          <p:cNvSpPr txBox="1"/>
          <p:nvPr/>
        </p:nvSpPr>
        <p:spPr>
          <a:xfrm>
            <a:off x="4503371" y="423424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3B0E613A-D5CF-4E70-B183-A8D31EFDE1ED}"/>
              </a:ext>
            </a:extLst>
          </p:cNvPr>
          <p:cNvSpPr txBox="1"/>
          <p:nvPr/>
        </p:nvSpPr>
        <p:spPr>
          <a:xfrm>
            <a:off x="2568435" y="407097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FA0ACAD-491C-4911-A11D-7C13F091B771}"/>
              </a:ext>
            </a:extLst>
          </p:cNvPr>
          <p:cNvSpPr txBox="1"/>
          <p:nvPr/>
        </p:nvSpPr>
        <p:spPr>
          <a:xfrm>
            <a:off x="1110315" y="27272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C03C308-1E1D-4650-BBC5-EE8886AF7198}"/>
              </a:ext>
            </a:extLst>
          </p:cNvPr>
          <p:cNvSpPr txBox="1"/>
          <p:nvPr/>
        </p:nvSpPr>
        <p:spPr>
          <a:xfrm>
            <a:off x="4024309" y="272095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2C9C423-CA57-4433-AA2A-CBC825E6A4AA}"/>
              </a:ext>
            </a:extLst>
          </p:cNvPr>
          <p:cNvSpPr txBox="1"/>
          <p:nvPr/>
        </p:nvSpPr>
        <p:spPr>
          <a:xfrm>
            <a:off x="2576771" y="49787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363771A7-8187-451C-A372-8233140D6F50}"/>
              </a:ext>
            </a:extLst>
          </p:cNvPr>
          <p:cNvSpPr txBox="1"/>
          <p:nvPr/>
        </p:nvSpPr>
        <p:spPr>
          <a:xfrm>
            <a:off x="692144" y="34656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5EB4AFCA-E1F7-4D12-B726-A08579B1AB1E}"/>
              </a:ext>
            </a:extLst>
          </p:cNvPr>
          <p:cNvSpPr txBox="1"/>
          <p:nvPr/>
        </p:nvSpPr>
        <p:spPr>
          <a:xfrm>
            <a:off x="3963557" y="48999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D15867BC-0C4C-445A-9CA9-8BC5F437F2FE}"/>
              </a:ext>
            </a:extLst>
          </p:cNvPr>
          <p:cNvSpPr txBox="1"/>
          <p:nvPr/>
        </p:nvSpPr>
        <p:spPr>
          <a:xfrm>
            <a:off x="2576771" y="36428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373A8334-BBD6-4F55-AD54-DD5474A575D9}"/>
              </a:ext>
            </a:extLst>
          </p:cNvPr>
          <p:cNvSpPr txBox="1"/>
          <p:nvPr/>
        </p:nvSpPr>
        <p:spPr>
          <a:xfrm>
            <a:off x="1989979" y="31600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63B7F54E-9854-4A9C-9AB2-EF3E89239950}"/>
              </a:ext>
            </a:extLst>
          </p:cNvPr>
          <p:cNvSpPr txBox="1"/>
          <p:nvPr/>
        </p:nvSpPr>
        <p:spPr>
          <a:xfrm>
            <a:off x="3041880" y="31406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JU</a:t>
            </a:r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61266" y="2143018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0939" y="213605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797E1E5-CEC2-4448-AA71-C9B0F7915B54}"/>
              </a:ext>
            </a:extLst>
          </p:cNvPr>
          <p:cNvCxnSpPr/>
          <p:nvPr/>
        </p:nvCxnSpPr>
        <p:spPr>
          <a:xfrm>
            <a:off x="633499" y="4048081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4620832" y="346566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1299398" y="491773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723640F2-8E0F-4DA1-95AF-3B5C4507D4D1}"/>
              </a:ext>
            </a:extLst>
          </p:cNvPr>
          <p:cNvSpPr/>
          <p:nvPr/>
        </p:nvSpPr>
        <p:spPr>
          <a:xfrm>
            <a:off x="3930865" y="3699590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D39BE74-F331-4BB7-9710-B39EEEC94BBA}"/>
              </a:ext>
            </a:extLst>
          </p:cNvPr>
          <p:cNvCxnSpPr/>
          <p:nvPr/>
        </p:nvCxnSpPr>
        <p:spPr>
          <a:xfrm>
            <a:off x="633499" y="5807126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858E03A3-EA18-4835-A324-F5B1AF969493}"/>
              </a:ext>
            </a:extLst>
          </p:cNvPr>
          <p:cNvSpPr txBox="1"/>
          <p:nvPr/>
        </p:nvSpPr>
        <p:spPr>
          <a:xfrm>
            <a:off x="1168001" y="49149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45C5C16C-B8BC-4FAC-B791-71163362E018}"/>
              </a:ext>
            </a:extLst>
          </p:cNvPr>
          <p:cNvSpPr txBox="1"/>
          <p:nvPr/>
        </p:nvSpPr>
        <p:spPr>
          <a:xfrm>
            <a:off x="3879626" y="3660292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3645C36-C90F-46D6-BAEE-9723A72B907D}"/>
              </a:ext>
            </a:extLst>
          </p:cNvPr>
          <p:cNvSpPr txBox="1"/>
          <p:nvPr/>
        </p:nvSpPr>
        <p:spPr>
          <a:xfrm>
            <a:off x="4581747" y="3439039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BA</a:t>
            </a:r>
          </a:p>
        </p:txBody>
      </p:sp>
    </p:spTree>
    <p:extLst>
      <p:ext uri="{BB962C8B-B14F-4D97-AF65-F5344CB8AC3E}">
        <p14:creationId xmlns:p14="http://schemas.microsoft.com/office/powerpoint/2010/main" val="312057499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EXERCICE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19H15-19H45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10/02/2020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17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5315004"/>
              </p:ext>
            </p:extLst>
          </p:nvPr>
        </p:nvGraphicFramePr>
        <p:xfrm>
          <a:off x="5298455" y="7518972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978553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0616711"/>
              </p:ext>
            </p:extLst>
          </p:nvPr>
        </p:nvGraphicFramePr>
        <p:xfrm>
          <a:off x="5298456" y="2743200"/>
          <a:ext cx="7185951" cy="478720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Trois joueurs postes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1/ Receveur dos au jeu GAUCHE– 2tchs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3x3min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2/ Receveur dos au jeu DROITE– 2tchs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3x3min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3/ Receveur face au jeu GAUCHE– 1tch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3x3min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4/ Receveur face au jeu DROITE– 1tch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3x3min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Passe sol dans course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Timing appels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34381" y="8428444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22942" y="8428444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3219029" y="468465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2174363" y="4231243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Ovale">
            <a:extLst>
              <a:ext uri="{FF2B5EF4-FFF2-40B4-BE49-F238E27FC236}">
                <a16:creationId xmlns:a16="http://schemas.microsoft.com/office/drawing/2014/main" id="{6A83BEB8-ED1A-47CB-82FC-407B34A9AE9E}"/>
              </a:ext>
            </a:extLst>
          </p:cNvPr>
          <p:cNvSpPr/>
          <p:nvPr/>
        </p:nvSpPr>
        <p:spPr>
          <a:xfrm>
            <a:off x="3868238" y="562020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153555" y="401981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4222360" y="402533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152270" y="468944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3219028" y="422586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1FDF451-A3A3-4701-A327-3D6477644785}"/>
              </a:ext>
            </a:extLst>
          </p:cNvPr>
          <p:cNvSpPr txBox="1"/>
          <p:nvPr/>
        </p:nvSpPr>
        <p:spPr>
          <a:xfrm>
            <a:off x="3748705" y="558091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1</a:t>
            </a:r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61266" y="2143018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0939" y="213605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1540351" y="5621558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D39BE74-F331-4BB7-9710-B39EEEC94BBA}"/>
              </a:ext>
            </a:extLst>
          </p:cNvPr>
          <p:cNvCxnSpPr/>
          <p:nvPr/>
        </p:nvCxnSpPr>
        <p:spPr>
          <a:xfrm>
            <a:off x="646665" y="5912188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4" name="Image" descr="Image">
            <a:extLst>
              <a:ext uri="{FF2B5EF4-FFF2-40B4-BE49-F238E27FC236}">
                <a16:creationId xmlns:a16="http://schemas.microsoft.com/office/drawing/2014/main" id="{85503745-17F9-471C-AB6F-051C7227942A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034165" y="3636505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5" name="Image" descr="Image">
            <a:extLst>
              <a:ext uri="{FF2B5EF4-FFF2-40B4-BE49-F238E27FC236}">
                <a16:creationId xmlns:a16="http://schemas.microsoft.com/office/drawing/2014/main" id="{987BA489-BBF9-4B73-92F5-38B269EA3BE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269106" y="3592021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6" name="Image" descr="Image">
            <a:extLst>
              <a:ext uri="{FF2B5EF4-FFF2-40B4-BE49-F238E27FC236}">
                <a16:creationId xmlns:a16="http://schemas.microsoft.com/office/drawing/2014/main" id="{6F9522D7-8313-4B03-A92D-BDFBCC18AF3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224440" y="3596464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117" name="Image" descr="Image">
            <a:extLst>
              <a:ext uri="{FF2B5EF4-FFF2-40B4-BE49-F238E27FC236}">
                <a16:creationId xmlns:a16="http://schemas.microsoft.com/office/drawing/2014/main" id="{A101BCEE-2D66-4A5C-8156-EC5394BF2D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55961" y="3636506"/>
            <a:ext cx="176965" cy="376985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43599281-EE05-4604-9424-4BA0A188A1C1}"/>
              </a:ext>
            </a:extLst>
          </p:cNvPr>
          <p:cNvSpPr txBox="1"/>
          <p:nvPr/>
        </p:nvSpPr>
        <p:spPr>
          <a:xfrm>
            <a:off x="2068947" y="41919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2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C2F23114-B56C-4436-AFB9-0F3C48CFBB43}"/>
              </a:ext>
            </a:extLst>
          </p:cNvPr>
          <p:cNvSpPr txBox="1"/>
          <p:nvPr/>
        </p:nvSpPr>
        <p:spPr>
          <a:xfrm>
            <a:off x="1418272" y="55751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1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1B76C5EE-4F36-409C-8A7A-E990F8FC54A9}"/>
              </a:ext>
            </a:extLst>
          </p:cNvPr>
          <p:cNvSpPr txBox="1"/>
          <p:nvPr/>
        </p:nvSpPr>
        <p:spPr>
          <a:xfrm>
            <a:off x="3099976" y="417026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2</a:t>
            </a:r>
          </a:p>
        </p:txBody>
      </p:sp>
      <p:cxnSp>
        <p:nvCxnSpPr>
          <p:cNvPr id="4" name="Connecteur droit avec flèche 3">
            <a:extLst>
              <a:ext uri="{FF2B5EF4-FFF2-40B4-BE49-F238E27FC236}">
                <a16:creationId xmlns:a16="http://schemas.microsoft.com/office/drawing/2014/main" id="{72EBF7BD-BDBF-4D23-AD60-A1A96C3183BE}"/>
              </a:ext>
            </a:extLst>
          </p:cNvPr>
          <p:cNvCxnSpPr>
            <a:cxnSpLocks/>
            <a:endCxn id="107" idx="5"/>
          </p:cNvCxnSpPr>
          <p:nvPr/>
        </p:nvCxnSpPr>
        <p:spPr>
          <a:xfrm flipH="1" flipV="1">
            <a:off x="3455563" y="4915294"/>
            <a:ext cx="467303" cy="752507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3" name="Connecteur droit avec flèche 122">
            <a:extLst>
              <a:ext uri="{FF2B5EF4-FFF2-40B4-BE49-F238E27FC236}">
                <a16:creationId xmlns:a16="http://schemas.microsoft.com/office/drawing/2014/main" id="{CEDB89B0-1EE4-40F6-A099-3FBA2D9992D5}"/>
              </a:ext>
            </a:extLst>
          </p:cNvPr>
          <p:cNvCxnSpPr>
            <a:cxnSpLocks/>
          </p:cNvCxnSpPr>
          <p:nvPr/>
        </p:nvCxnSpPr>
        <p:spPr>
          <a:xfrm flipV="1">
            <a:off x="3357586" y="3559360"/>
            <a:ext cx="243265" cy="1231956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6" name="Connecteur droit avec flèche 125">
            <a:extLst>
              <a:ext uri="{FF2B5EF4-FFF2-40B4-BE49-F238E27FC236}">
                <a16:creationId xmlns:a16="http://schemas.microsoft.com/office/drawing/2014/main" id="{063F4454-0117-4A59-9877-2CAA2601798F}"/>
              </a:ext>
            </a:extLst>
          </p:cNvPr>
          <p:cNvCxnSpPr>
            <a:cxnSpLocks/>
            <a:stCxn id="112" idx="6"/>
          </p:cNvCxnSpPr>
          <p:nvPr/>
        </p:nvCxnSpPr>
        <p:spPr>
          <a:xfrm flipV="1">
            <a:off x="1430672" y="3532012"/>
            <a:ext cx="2184524" cy="622915"/>
          </a:xfrm>
          <a:prstGeom prst="straightConnector1">
            <a:avLst/>
          </a:prstGeom>
          <a:noFill/>
          <a:ln w="25400" cap="flat">
            <a:solidFill>
              <a:schemeClr val="bg1"/>
            </a:solidFill>
            <a:prstDash val="dash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9" name="Connecteur droit avec flèche 128">
            <a:extLst>
              <a:ext uri="{FF2B5EF4-FFF2-40B4-BE49-F238E27FC236}">
                <a16:creationId xmlns:a16="http://schemas.microsoft.com/office/drawing/2014/main" id="{9971D92B-E1C7-47EB-8AF0-53B795F9C855}"/>
              </a:ext>
            </a:extLst>
          </p:cNvPr>
          <p:cNvCxnSpPr>
            <a:cxnSpLocks/>
            <a:endCxn id="107" idx="1"/>
          </p:cNvCxnSpPr>
          <p:nvPr/>
        </p:nvCxnSpPr>
        <p:spPr>
          <a:xfrm>
            <a:off x="2437316" y="4394875"/>
            <a:ext cx="822296" cy="329347"/>
          </a:xfrm>
          <a:prstGeom prst="straightConnector1">
            <a:avLst/>
          </a:prstGeom>
          <a:noFill/>
          <a:ln w="25400" cap="flat">
            <a:solidFill>
              <a:srgbClr val="0070C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583685692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>
            <a:extLst>
              <a:ext uri="{FF2B5EF4-FFF2-40B4-BE49-F238E27FC236}">
                <a16:creationId xmlns:a16="http://schemas.microsoft.com/office/drawing/2014/main" id="{7FEC2D36-EAFF-4D51-A19A-573BA031DE1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1">
                <a:lumMod val="50000"/>
                <a:lumOff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37" y="-20307"/>
            <a:ext cx="13009337" cy="9735155"/>
          </a:xfrm>
          <a:prstGeom prst="rect">
            <a:avLst/>
          </a:prstGeom>
        </p:spPr>
      </p:pic>
      <p:sp>
        <p:nvSpPr>
          <p:cNvPr id="1373" name="EXERCICE"/>
          <p:cNvSpPr txBox="1"/>
          <p:nvPr/>
        </p:nvSpPr>
        <p:spPr>
          <a:xfrm>
            <a:off x="2341547" y="835912"/>
            <a:ext cx="2116672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MET+JEU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374" name="PASSES COURTES"/>
          <p:cNvSpPr txBox="1"/>
          <p:nvPr/>
        </p:nvSpPr>
        <p:spPr>
          <a:xfrm>
            <a:off x="4451830" y="837512"/>
            <a:ext cx="8032577" cy="486460"/>
          </a:xfrm>
          <a:prstGeom prst="rect">
            <a:avLst/>
          </a:prstGeom>
          <a:solidFill>
            <a:schemeClr val="bg1">
              <a:lumMod val="65000"/>
            </a:schemeClr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Jouer dans le dos de la défense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1377" name="terrain.png" descr="terrain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-613131" y="3306981"/>
            <a:ext cx="6868691" cy="4375430"/>
          </a:xfrm>
          <a:prstGeom prst="rect">
            <a:avLst/>
          </a:prstGeom>
          <a:solidFill>
            <a:srgbClr val="FFFF00"/>
          </a:solidFill>
          <a:ln w="12700">
            <a:miter lim="400000"/>
          </a:ln>
        </p:spPr>
      </p:pic>
      <p:graphicFrame>
        <p:nvGraphicFramePr>
          <p:cNvPr id="82" name="Grouper">
            <a:extLst>
              <a:ext uri="{FF2B5EF4-FFF2-40B4-BE49-F238E27FC236}">
                <a16:creationId xmlns:a16="http://schemas.microsoft.com/office/drawing/2014/main" id="{8CAB0322-4F70-45D6-92C0-5A30ADBF4F7E}"/>
              </a:ext>
            </a:extLst>
          </p:cNvPr>
          <p:cNvGraphicFramePr/>
          <p:nvPr/>
        </p:nvGraphicFramePr>
        <p:xfrm>
          <a:off x="8451273" y="2083047"/>
          <a:ext cx="4033140" cy="440211"/>
        </p:xfrm>
        <a:graphic>
          <a:graphicData uri="http://schemas.openxmlformats.org/drawingml/2006/table">
            <a:tbl>
              <a:tblPr bandRow="1">
                <a:tableStyleId>{4C3C2611-4C71-4FC5-86AE-919BDF0F9419}</a:tableStyleId>
              </a:tblPr>
              <a:tblGrid>
                <a:gridCol w="403314">
                  <a:extLst>
                    <a:ext uri="{9D8B030D-6E8A-4147-A177-3AD203B41FA5}">
                      <a16:colId xmlns:a16="http://schemas.microsoft.com/office/drawing/2014/main" val="361347276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3314223766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893237095"/>
                    </a:ext>
                  </a:extLst>
                </a:gridCol>
                <a:gridCol w="403314">
                  <a:extLst>
                    <a:ext uri="{9D8B030D-6E8A-4147-A177-3AD203B41FA5}">
                      <a16:colId xmlns:a16="http://schemas.microsoft.com/office/drawing/2014/main" val="1955867113"/>
                    </a:ext>
                  </a:extLst>
                </a:gridCol>
              </a:tblGrid>
              <a:tr h="440211"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r>
                        <a:rPr lang="fr-FR" dirty="0"/>
                        <a:t>1</a:t>
                      </a: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8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ym typeface="Helvetica Neue"/>
                        </a:defRPr>
                      </a:pPr>
                      <a:endParaRPr dirty="0"/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 cap="flat" cmpd="sng" algn="ctr">
                      <a:solidFill>
                        <a:srgbClr val="B8B8B8"/>
                      </a:solidFill>
                      <a:prstDash val="solid"/>
                      <a:miter lim="400000"/>
                      <a:headEnd type="none" w="med" len="med"/>
                      <a:tailEnd type="none" w="med" len="med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1800"/>
                      </a:pPr>
                      <a:r>
                        <a:rPr lang="fr-FR" sz="1600" dirty="0">
                          <a:sym typeface="Helvetica Neue"/>
                        </a:rPr>
                        <a:t>0</a:t>
                      </a:r>
                      <a:endParaRPr sz="16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B8B8B8"/>
                      </a:solidFill>
                      <a:miter lim="400000"/>
                    </a:lnL>
                    <a:lnR w="12700">
                      <a:solidFill>
                        <a:srgbClr val="B8B8B8"/>
                      </a:solidFill>
                      <a:miter lim="400000"/>
                    </a:lnR>
                    <a:lnT w="12700">
                      <a:solidFill>
                        <a:srgbClr val="B8B8B8"/>
                      </a:solidFill>
                      <a:miter lim="400000"/>
                    </a:lnT>
                    <a:lnB w="12700">
                      <a:solidFill>
                        <a:srgbClr val="B8B8B8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82" name="CENTRE DE FORMATION - AMIENS SC"/>
          <p:cNvSpPr txBox="1"/>
          <p:nvPr/>
        </p:nvSpPr>
        <p:spPr>
          <a:xfrm>
            <a:off x="2326557" y="278618"/>
            <a:ext cx="4972945" cy="4864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l">
              <a:defRPr sz="2000">
                <a:solidFill>
                  <a:srgbClr val="FFFFFF"/>
                </a:solidFill>
              </a:defRPr>
            </a:lvl1pPr>
          </a:lstStyle>
          <a:p>
            <a:r>
              <a:rPr lang="fr-FR" dirty="0"/>
              <a:t>FOOT A 11 – U18 R1</a:t>
            </a:r>
            <a:endParaRPr dirty="0"/>
          </a:p>
        </p:txBody>
      </p:sp>
      <p:sp>
        <p:nvSpPr>
          <p:cNvPr id="1383" name="Ovale"/>
          <p:cNvSpPr/>
          <p:nvPr/>
        </p:nvSpPr>
        <p:spPr>
          <a:xfrm>
            <a:off x="9320977" y="2143624"/>
            <a:ext cx="277117" cy="270216"/>
          </a:xfrm>
          <a:prstGeom prst="ellipse">
            <a:avLst/>
          </a:prstGeom>
          <a:solidFill>
            <a:srgbClr val="F80A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4" name="Ovale"/>
          <p:cNvSpPr/>
          <p:nvPr/>
        </p:nvSpPr>
        <p:spPr>
          <a:xfrm>
            <a:off x="8489762" y="2148385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85" name="Ovale"/>
          <p:cNvSpPr/>
          <p:nvPr/>
        </p:nvSpPr>
        <p:spPr>
          <a:xfrm>
            <a:off x="10896933" y="2168044"/>
            <a:ext cx="277117" cy="270216"/>
          </a:xfrm>
          <a:prstGeom prst="ellipse">
            <a:avLst/>
          </a:prstGeom>
          <a:solidFill>
            <a:schemeClr val="tx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4" name="PASSES COURTES">
            <a:extLst>
              <a:ext uri="{FF2B5EF4-FFF2-40B4-BE49-F238E27FC236}">
                <a16:creationId xmlns:a16="http://schemas.microsoft.com/office/drawing/2014/main" id="{A48FF63C-BCEB-4257-82F4-12AF3CF7BCBA}"/>
              </a:ext>
            </a:extLst>
          </p:cNvPr>
          <p:cNvSpPr txBox="1"/>
          <p:nvPr/>
        </p:nvSpPr>
        <p:spPr>
          <a:xfrm>
            <a:off x="4440879" y="1322372"/>
            <a:ext cx="8043527" cy="595096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fr-FR" sz="2000" dirty="0">
                <a:solidFill>
                  <a:schemeClr val="tx1"/>
                </a:solidFill>
              </a:rPr>
              <a:t>Améliorer capacité à déséquilibrer en trouvant joueur lancé</a:t>
            </a:r>
          </a:p>
        </p:txBody>
      </p:sp>
      <p:sp>
        <p:nvSpPr>
          <p:cNvPr id="43" name="Ovale">
            <a:extLst>
              <a:ext uri="{FF2B5EF4-FFF2-40B4-BE49-F238E27FC236}">
                <a16:creationId xmlns:a16="http://schemas.microsoft.com/office/drawing/2014/main" id="{08EE28F0-746B-4DC9-B790-81B89EA9C971}"/>
              </a:ext>
            </a:extLst>
          </p:cNvPr>
          <p:cNvSpPr/>
          <p:nvPr/>
        </p:nvSpPr>
        <p:spPr>
          <a:xfrm>
            <a:off x="10121485" y="2143624"/>
            <a:ext cx="277118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44" name="Ovale">
            <a:extLst>
              <a:ext uri="{FF2B5EF4-FFF2-40B4-BE49-F238E27FC236}">
                <a16:creationId xmlns:a16="http://schemas.microsoft.com/office/drawing/2014/main" id="{BDE9A11C-0A53-47C4-9A8E-2D7DB4557CA9}"/>
              </a:ext>
            </a:extLst>
          </p:cNvPr>
          <p:cNvSpPr/>
          <p:nvPr/>
        </p:nvSpPr>
        <p:spPr>
          <a:xfrm>
            <a:off x="11730953" y="2143624"/>
            <a:ext cx="277117" cy="270216"/>
          </a:xfrm>
          <a:prstGeom prst="ellipse">
            <a:avLst/>
          </a:prstGeom>
          <a:solidFill>
            <a:schemeClr val="bg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r>
              <a:rPr lang="fr-FR" dirty="0">
                <a:solidFill>
                  <a:schemeClr val="tx1"/>
                </a:solidFill>
              </a:rPr>
              <a:t>G</a:t>
            </a:r>
            <a:endParaRPr dirty="0">
              <a:solidFill>
                <a:schemeClr val="tx1"/>
              </a:solidFill>
            </a:endParaRPr>
          </a:p>
        </p:txBody>
      </p:sp>
      <p:grpSp>
        <p:nvGrpSpPr>
          <p:cNvPr id="72" name="Grouper">
            <a:extLst>
              <a:ext uri="{FF2B5EF4-FFF2-40B4-BE49-F238E27FC236}">
                <a16:creationId xmlns:a16="http://schemas.microsoft.com/office/drawing/2014/main" id="{2ADFF95E-EF07-4888-9AF6-C4D4E2B020B6}"/>
              </a:ext>
            </a:extLst>
          </p:cNvPr>
          <p:cNvGrpSpPr/>
          <p:nvPr/>
        </p:nvGrpSpPr>
        <p:grpSpPr>
          <a:xfrm>
            <a:off x="5298456" y="2083047"/>
            <a:ext cx="3000423" cy="443543"/>
            <a:chOff x="-34648" y="-15640"/>
            <a:chExt cx="1194661" cy="443542"/>
          </a:xfrm>
        </p:grpSpPr>
        <p:graphicFrame>
          <p:nvGraphicFramePr>
            <p:cNvPr id="78" name="Tableau">
              <a:extLst>
                <a:ext uri="{FF2B5EF4-FFF2-40B4-BE49-F238E27FC236}">
                  <a16:creationId xmlns:a16="http://schemas.microsoft.com/office/drawing/2014/main" id="{83FC8457-CE71-4E4A-81AA-05B53C6BFC70}"/>
                </a:ext>
              </a:extLst>
            </p:cNvPr>
            <p:cNvGraphicFramePr/>
            <p:nvPr/>
          </p:nvGraphicFramePr>
          <p:xfrm>
            <a:off x="-34648" y="-15640"/>
            <a:ext cx="1194661" cy="443542"/>
          </p:xfrm>
          <a:graphic>
            <a:graphicData uri="http://schemas.openxmlformats.org/drawingml/2006/table">
              <a:tbl>
                <a:tblPr bandRow="1">
                  <a:tableStyleId>{4C3C2611-4C71-4FC5-86AE-919BDF0F9419}</a:tableStyleId>
                </a:tblPr>
                <a:tblGrid>
                  <a:gridCol w="603069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399394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388882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504306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609600">
                    <a:extLst>
                      <a:ext uri="{9D8B030D-6E8A-4147-A177-3AD203B41FA5}">
                        <a16:colId xmlns:a16="http://schemas.microsoft.com/office/drawing/2014/main" val="1561631350"/>
                      </a:ext>
                    </a:extLst>
                  </a:gridCol>
                  <a:gridCol w="495173">
                    <a:extLst>
                      <a:ext uri="{9D8B030D-6E8A-4147-A177-3AD203B41FA5}">
                        <a16:colId xmlns:a16="http://schemas.microsoft.com/office/drawing/2014/main" val="2347852411"/>
                      </a:ext>
                    </a:extLst>
                  </a:gridCol>
                </a:tblGrid>
                <a:tr h="443543"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600" dirty="0"/>
                          <a:t>4</a:t>
                        </a:r>
                        <a:endParaRPr sz="16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600"/>
                        </a:pPr>
                        <a:endParaRPr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>
                        <a:solidFill>
                          <a:srgbClr val="B8B8B8"/>
                        </a:solidFill>
                        <a:miter lim="400000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>
                        <a:solidFill>
                          <a:srgbClr val="B8B8B8"/>
                        </a:solidFill>
                        <a:miter lim="400000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>
                        <a:solidFill>
                          <a:srgbClr val="B8B8B8"/>
                        </a:solidFill>
                        <a:miter lim="400000"/>
                      </a:lnT>
                      <a:lnB w="12700">
                        <a:solidFill>
                          <a:srgbClr val="B8B8B8"/>
                        </a:solidFill>
                        <a:miter lim="400000"/>
                      </a:lnB>
                    </a:tcPr>
                  </a:tc>
                  <a:tc>
                    <a:txBody>
                      <a:bodyPr/>
                      <a:lstStyle/>
                      <a:p>
                        <a:pPr defTabSz="914400">
                          <a:defRPr sz="1800"/>
                        </a:pPr>
                        <a:r>
                          <a:rPr lang="fr-FR" sz="1500" dirty="0"/>
                          <a:t>0</a:t>
                        </a:r>
                        <a:endParaRPr sz="1500" dirty="0"/>
                      </a:p>
                    </a:txBody>
                    <a:tcPr marL="50800" marR="50800" marT="50800" marB="50800" anchor="ctr" horzOverflow="overflow">
                      <a:lnL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L>
                      <a:lnR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R>
                      <a:lnT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T>
                      <a:lnB w="12700" cap="flat" cmpd="sng" algn="ctr">
                        <a:solidFill>
                          <a:srgbClr val="B8B8B8"/>
                        </a:solidFill>
                        <a:prstDash val="solid"/>
                        <a:miter lim="400000"/>
                        <a:headEnd type="none" w="med" len="med"/>
                        <a:tailEnd type="none" w="med" len="med"/>
                      </a:lnB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</a:tbl>
            </a:graphicData>
          </a:graphic>
        </p:graphicFrame>
        <p:pic>
          <p:nvPicPr>
            <p:cNvPr id="80" name="Image" descr="Image">
              <a:extLst>
                <a:ext uri="{FF2B5EF4-FFF2-40B4-BE49-F238E27FC236}">
                  <a16:creationId xmlns:a16="http://schemas.microsoft.com/office/drawing/2014/main" id="{5DAB5C82-0B7C-4B66-9BD1-1BBD37919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411136" y="26772"/>
              <a:ext cx="70461" cy="37698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1" name="Image 80">
            <a:extLst>
              <a:ext uri="{FF2B5EF4-FFF2-40B4-BE49-F238E27FC236}">
                <a16:creationId xmlns:a16="http://schemas.microsoft.com/office/drawing/2014/main" id="{46984E25-D15E-472E-89C2-1308F71DECB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61" r="14378" b="1928"/>
          <a:stretch/>
        </p:blipFill>
        <p:spPr>
          <a:xfrm>
            <a:off x="7323747" y="2093994"/>
            <a:ext cx="261685" cy="369475"/>
          </a:xfrm>
          <a:prstGeom prst="rect">
            <a:avLst/>
          </a:prstGeom>
        </p:spPr>
      </p:pic>
      <p:sp>
        <p:nvSpPr>
          <p:cNvPr id="84" name="EXERCICE">
            <a:extLst>
              <a:ext uri="{FF2B5EF4-FFF2-40B4-BE49-F238E27FC236}">
                <a16:creationId xmlns:a16="http://schemas.microsoft.com/office/drawing/2014/main" id="{8EADC6FB-4E7C-4D75-9CE4-5EF509114F8D}"/>
              </a:ext>
            </a:extLst>
          </p:cNvPr>
          <p:cNvSpPr txBox="1"/>
          <p:nvPr/>
        </p:nvSpPr>
        <p:spPr>
          <a:xfrm>
            <a:off x="2341545" y="1325156"/>
            <a:ext cx="2104835" cy="5923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19H45-20H10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85" name="EXERCICE">
            <a:extLst>
              <a:ext uri="{FF2B5EF4-FFF2-40B4-BE49-F238E27FC236}">
                <a16:creationId xmlns:a16="http://schemas.microsoft.com/office/drawing/2014/main" id="{6CE186C8-16F5-4382-B9F0-9904165E4417}"/>
              </a:ext>
            </a:extLst>
          </p:cNvPr>
          <p:cNvSpPr txBox="1"/>
          <p:nvPr/>
        </p:nvSpPr>
        <p:spPr>
          <a:xfrm>
            <a:off x="6578586" y="352652"/>
            <a:ext cx="3768111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LUNDI 10/02/2020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50" name="EXERCICE">
            <a:extLst>
              <a:ext uri="{FF2B5EF4-FFF2-40B4-BE49-F238E27FC236}">
                <a16:creationId xmlns:a16="http://schemas.microsoft.com/office/drawing/2014/main" id="{F1B7FD20-6F6B-477C-B3B0-D400A66B1304}"/>
              </a:ext>
            </a:extLst>
          </p:cNvPr>
          <p:cNvSpPr txBox="1"/>
          <p:nvPr/>
        </p:nvSpPr>
        <p:spPr>
          <a:xfrm>
            <a:off x="11317426" y="337621"/>
            <a:ext cx="1166979" cy="4864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>
              <a:defRPr sz="1900">
                <a:solidFill>
                  <a:srgbClr val="FFFFFF"/>
                </a:solidFill>
              </a:defRPr>
            </a:lvl1pPr>
          </a:lstStyle>
          <a:p>
            <a:r>
              <a:rPr lang="fr-FR" dirty="0">
                <a:solidFill>
                  <a:schemeClr val="tx1"/>
                </a:solidFill>
              </a:rPr>
              <a:t>17</a:t>
            </a:r>
            <a:endParaRPr dirty="0">
              <a:solidFill>
                <a:schemeClr val="tx1"/>
              </a:solidFill>
            </a:endParaRPr>
          </a:p>
        </p:txBody>
      </p:sp>
      <p:pic>
        <p:nvPicPr>
          <p:cNvPr id="52" name="Image" descr="Image">
            <a:extLst>
              <a:ext uri="{FF2B5EF4-FFF2-40B4-BE49-F238E27FC236}">
                <a16:creationId xmlns:a16="http://schemas.microsoft.com/office/drawing/2014/main" id="{C42A69D3-AC56-4DAE-BA79-9AF5B101112C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5365657" y="2236648"/>
            <a:ext cx="429401" cy="189809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graphicFrame>
        <p:nvGraphicFramePr>
          <p:cNvPr id="89" name="Tableau 88">
            <a:extLst>
              <a:ext uri="{FF2B5EF4-FFF2-40B4-BE49-F238E27FC236}">
                <a16:creationId xmlns:a16="http://schemas.microsoft.com/office/drawing/2014/main" id="{AAB9FA03-3E2F-4A96-A960-213544F773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4808527"/>
              </p:ext>
            </p:extLst>
          </p:nvPr>
        </p:nvGraphicFramePr>
        <p:xfrm>
          <a:off x="5298455" y="6738937"/>
          <a:ext cx="7185950" cy="1886938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1796487">
                  <a:extLst>
                    <a:ext uri="{9D8B030D-6E8A-4147-A177-3AD203B41FA5}">
                      <a16:colId xmlns:a16="http://schemas.microsoft.com/office/drawing/2014/main" val="2984045102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4083333221"/>
                    </a:ext>
                  </a:extLst>
                </a:gridCol>
                <a:gridCol w="1796488">
                  <a:extLst>
                    <a:ext uri="{9D8B030D-6E8A-4147-A177-3AD203B41FA5}">
                      <a16:colId xmlns:a16="http://schemas.microsoft.com/office/drawing/2014/main" val="3753341946"/>
                    </a:ext>
                  </a:extLst>
                </a:gridCol>
                <a:gridCol w="1796487">
                  <a:extLst>
                    <a:ext uri="{9D8B030D-6E8A-4147-A177-3AD203B41FA5}">
                      <a16:colId xmlns:a16="http://schemas.microsoft.com/office/drawing/2014/main" val="1772927687"/>
                    </a:ext>
                  </a:extLst>
                </a:gridCol>
              </a:tblGrid>
              <a:tr h="83321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sz="1200" b="1" u="none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ANDONI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YOHAN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TOMY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</a:t>
                      </a:r>
                    </a:p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MEHDI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PEIO   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JULEN F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IBAN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ALYA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FLO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ALY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UNAI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BENZE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BABOU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KEVIN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CEDRIC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sz="1200" b="1" dirty="0">
                          <a:solidFill>
                            <a:schemeClr val="tx1"/>
                          </a:solidFill>
                          <a:sym typeface="Helvetica Neue"/>
                        </a:rPr>
                        <a:t>XAN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1194032"/>
                  </a:ext>
                </a:extLst>
              </a:tr>
              <a:tr h="322298"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latin typeface="Arial" panose="020B0604020202020204" pitchFamily="34" charset="0"/>
                          <a:cs typeface="Arial" panose="020B0604020202020204" pitchFamily="34" charset="0"/>
                          <a:sym typeface="Helvetica Neue"/>
                        </a:rPr>
                        <a:t>0</a:t>
                      </a:r>
                      <a:endParaRPr sz="1200" b="1" dirty="0">
                        <a:latin typeface="Arial" panose="020B0604020202020204" pitchFamily="34" charset="0"/>
                        <a:cs typeface="Arial" panose="020B0604020202020204" pitchFamily="34" charset="0"/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5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4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>
                        <a:defRPr sz="1800"/>
                      </a:pPr>
                      <a:r>
                        <a:rPr lang="fr-FR" sz="1200" b="1" dirty="0">
                          <a:sym typeface="Helvetica Neue"/>
                        </a:rPr>
                        <a:t>8</a:t>
                      </a:r>
                      <a:endParaRPr sz="1200" b="1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8293707"/>
                  </a:ext>
                </a:extLst>
              </a:tr>
            </a:tbl>
          </a:graphicData>
        </a:graphic>
      </p:graphicFrame>
      <p:pic>
        <p:nvPicPr>
          <p:cNvPr id="55" name="Image 54">
            <a:extLst>
              <a:ext uri="{FF2B5EF4-FFF2-40B4-BE49-F238E27FC236}">
                <a16:creationId xmlns:a16="http://schemas.microsoft.com/office/drawing/2014/main" id="{D253F4BD-1C0C-46C9-8A0A-95A09ED5FD5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59" t="23407" r="23470" b="23446"/>
          <a:stretch/>
        </p:blipFill>
        <p:spPr>
          <a:xfrm>
            <a:off x="713640" y="539050"/>
            <a:ext cx="1308940" cy="1258595"/>
          </a:xfrm>
          <a:prstGeom prst="rect">
            <a:avLst/>
          </a:prstGeom>
        </p:spPr>
      </p:pic>
      <p:graphicFrame>
        <p:nvGraphicFramePr>
          <p:cNvPr id="53" name="Tableau">
            <a:extLst>
              <a:ext uri="{FF2B5EF4-FFF2-40B4-BE49-F238E27FC236}">
                <a16:creationId xmlns:a16="http://schemas.microsoft.com/office/drawing/2014/main" id="{ADFE039B-FD4B-489B-9E07-102F62B7BB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2783337"/>
              </p:ext>
            </p:extLst>
          </p:nvPr>
        </p:nvGraphicFramePr>
        <p:xfrm>
          <a:off x="5298456" y="2743200"/>
          <a:ext cx="7185951" cy="3995737"/>
        </p:xfrm>
        <a:graphic>
          <a:graphicData uri="http://schemas.openxmlformats.org/drawingml/2006/table">
            <a:tbl>
              <a:tblPr bandRow="1">
                <a:tableStyleId>{B301B821-A1FF-4177-AEE7-76D212191A09}</a:tableStyleId>
              </a:tblPr>
              <a:tblGrid>
                <a:gridCol w="2267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59386">
                  <a:extLst>
                    <a:ext uri="{9D8B030D-6E8A-4147-A177-3AD203B41FA5}">
                      <a16:colId xmlns:a16="http://schemas.microsoft.com/office/drawing/2014/main" val="4093387571"/>
                    </a:ext>
                  </a:extLst>
                </a:gridCol>
              </a:tblGrid>
              <a:tr h="540327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BUT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dirty="0">
                          <a:solidFill>
                            <a:schemeClr val="tx1"/>
                          </a:solidFill>
                          <a:sym typeface="Helvetica Neue"/>
                        </a:rPr>
                        <a:t>Marquer =1pt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4051983"/>
                  </a:ext>
                </a:extLst>
              </a:tr>
              <a:tr h="177901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sym typeface="Helvetica Neue"/>
                        </a:rPr>
                        <a:t>CONSIGNES</a:t>
                      </a:r>
                      <a:endParaRPr sz="2400" dirty="0">
                        <a:solidFill>
                          <a:schemeClr val="tx1"/>
                        </a:solidFill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8vs8+1jk (3-2-3)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DEF: défendre devant ligne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chemeClr val="tx1"/>
                          </a:solidFill>
                          <a:sym typeface="Helvetica Neue"/>
                        </a:rPr>
                        <a:t>OFF: zone finition par une passe</a:t>
                      </a:r>
                    </a:p>
                    <a:p>
                      <a:pPr marL="0" marR="0" lvl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2x8min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752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lang="fr-FR" sz="2400" dirty="0">
                          <a:sym typeface="Helvetica Neue"/>
                        </a:rPr>
                        <a:t>VARIANTE(S)</a:t>
                      </a:r>
                      <a:endParaRPr sz="2400" dirty="0">
                        <a:sym typeface="Helvetica Neue"/>
                      </a:endParaRP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endParaRPr lang="fr-FR" dirty="0">
                        <a:sym typeface="Helvetica Neue"/>
                      </a:endParaRP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2550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rPr sz="2400" dirty="0">
                          <a:sym typeface="Helvetica Neue"/>
                        </a:rPr>
                        <a:t>VEILLER À</a:t>
                      </a:r>
                    </a:p>
                  </a:txBody>
                  <a:tcPr marL="50800" marR="50800" marT="50800" marB="5080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Indiv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Identifier starter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Choix passes sol aérien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14400">
                        <a:buFontTx/>
                        <a:buNone/>
                        <a:defRPr sz="1800"/>
                      </a:pP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Cpt attendu </a:t>
                      </a:r>
                      <a:r>
                        <a:rPr lang="fr-FR" b="1" u="sng" dirty="0" err="1">
                          <a:solidFill>
                            <a:srgbClr val="FF0000"/>
                          </a:solidFill>
                          <a:sym typeface="Helvetica Neue"/>
                        </a:rPr>
                        <a:t>collect</a:t>
                      </a:r>
                      <a:r>
                        <a:rPr lang="fr-FR" b="1" u="sng" dirty="0">
                          <a:solidFill>
                            <a:srgbClr val="FF0000"/>
                          </a:solidFill>
                          <a:sym typeface="Helvetica Neue"/>
                        </a:rPr>
                        <a:t>.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Connexion PAS-REC</a:t>
                      </a:r>
                    </a:p>
                    <a:p>
                      <a:pPr marL="0" indent="0" algn="l" defTabSz="914400">
                        <a:buFontTx/>
                        <a:buNone/>
                        <a:defRPr sz="1800"/>
                      </a:pPr>
                      <a:r>
                        <a:rPr lang="fr-FR" b="0" u="none" dirty="0">
                          <a:solidFill>
                            <a:srgbClr val="FF0000"/>
                          </a:solidFill>
                          <a:sym typeface="Helvetica Neue"/>
                        </a:rPr>
                        <a:t>- Trouver joueur face au jeu=joueur lancé</a:t>
                      </a:r>
                    </a:p>
                  </a:txBody>
                  <a:tcPr marL="50800" marR="50800" marT="50800" marB="5080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4196321"/>
                  </a:ext>
                </a:extLst>
              </a:tr>
            </a:tbl>
          </a:graphicData>
        </a:graphic>
      </p:graphicFrame>
      <p:pic>
        <p:nvPicPr>
          <p:cNvPr id="40" name="MUR_2">
            <a:extLst>
              <a:ext uri="{FF2B5EF4-FFF2-40B4-BE49-F238E27FC236}">
                <a16:creationId xmlns:a16="http://schemas.microsoft.com/office/drawing/2014/main" id="{4875F7E7-A9ED-4DA8-8618-8B46EC5B05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834381" y="8428444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MUR_2">
            <a:extLst>
              <a:ext uri="{FF2B5EF4-FFF2-40B4-BE49-F238E27FC236}">
                <a16:creationId xmlns:a16="http://schemas.microsoft.com/office/drawing/2014/main" id="{471EE1CF-728A-4F17-A7DF-DB6DE22A8C5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801"/>
          <a:stretch/>
        </p:blipFill>
        <p:spPr bwMode="auto">
          <a:xfrm>
            <a:off x="2622942" y="8428444"/>
            <a:ext cx="133353" cy="357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7" name="Ovale">
            <a:extLst>
              <a:ext uri="{FF2B5EF4-FFF2-40B4-BE49-F238E27FC236}">
                <a16:creationId xmlns:a16="http://schemas.microsoft.com/office/drawing/2014/main" id="{F2BADDB3-9539-4FA3-A131-450C4831AF59}"/>
              </a:ext>
            </a:extLst>
          </p:cNvPr>
          <p:cNvSpPr/>
          <p:nvPr/>
        </p:nvSpPr>
        <p:spPr>
          <a:xfrm>
            <a:off x="2676395" y="2753410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8" name="Ovale">
            <a:extLst>
              <a:ext uri="{FF2B5EF4-FFF2-40B4-BE49-F238E27FC236}">
                <a16:creationId xmlns:a16="http://schemas.microsoft.com/office/drawing/2014/main" id="{80422121-85BD-479A-B637-1D60DBABEEC9}"/>
              </a:ext>
            </a:extLst>
          </p:cNvPr>
          <p:cNvSpPr/>
          <p:nvPr/>
        </p:nvSpPr>
        <p:spPr>
          <a:xfrm>
            <a:off x="2085169" y="3179816"/>
            <a:ext cx="277117" cy="270217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09" name="Ovale">
            <a:extLst>
              <a:ext uri="{FF2B5EF4-FFF2-40B4-BE49-F238E27FC236}">
                <a16:creationId xmlns:a16="http://schemas.microsoft.com/office/drawing/2014/main" id="{6A83BEB8-ED1A-47CB-82FC-407B34A9AE9E}"/>
              </a:ext>
            </a:extLst>
          </p:cNvPr>
          <p:cNvSpPr/>
          <p:nvPr/>
        </p:nvSpPr>
        <p:spPr>
          <a:xfrm>
            <a:off x="3163332" y="316463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0" name="Ovale">
            <a:extLst>
              <a:ext uri="{FF2B5EF4-FFF2-40B4-BE49-F238E27FC236}">
                <a16:creationId xmlns:a16="http://schemas.microsoft.com/office/drawing/2014/main" id="{500E67B1-F643-4D41-A369-5FD257ED4358}"/>
              </a:ext>
            </a:extLst>
          </p:cNvPr>
          <p:cNvSpPr/>
          <p:nvPr/>
        </p:nvSpPr>
        <p:spPr>
          <a:xfrm>
            <a:off x="791542" y="3479523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12" name="Ovale">
            <a:extLst>
              <a:ext uri="{FF2B5EF4-FFF2-40B4-BE49-F238E27FC236}">
                <a16:creationId xmlns:a16="http://schemas.microsoft.com/office/drawing/2014/main" id="{FBF7944A-8F69-49CE-A0EF-FF935D5D6380}"/>
              </a:ext>
            </a:extLst>
          </p:cNvPr>
          <p:cNvSpPr/>
          <p:nvPr/>
        </p:nvSpPr>
        <p:spPr>
          <a:xfrm>
            <a:off x="1229367" y="275137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7" name="Ovale">
            <a:extLst>
              <a:ext uri="{FF2B5EF4-FFF2-40B4-BE49-F238E27FC236}">
                <a16:creationId xmlns:a16="http://schemas.microsoft.com/office/drawing/2014/main" id="{739FE930-E024-442A-B0B8-0585A54F0DA0}"/>
              </a:ext>
            </a:extLst>
          </p:cNvPr>
          <p:cNvSpPr/>
          <p:nvPr/>
        </p:nvSpPr>
        <p:spPr>
          <a:xfrm>
            <a:off x="2687488" y="3658858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56" name="Image" descr="Image">
            <a:extLst>
              <a:ext uri="{FF2B5EF4-FFF2-40B4-BE49-F238E27FC236}">
                <a16:creationId xmlns:a16="http://schemas.microsoft.com/office/drawing/2014/main" id="{F9678817-08C5-4DD8-8108-31DBAD4337E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39827" y="5657644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57" name="Image" descr="Image">
            <a:extLst>
              <a:ext uri="{FF2B5EF4-FFF2-40B4-BE49-F238E27FC236}">
                <a16:creationId xmlns:a16="http://schemas.microsoft.com/office/drawing/2014/main" id="{E562E892-B6AE-4976-925D-FF4F4EF3BF13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59500" y="5650679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58" name="Ovale">
            <a:extLst>
              <a:ext uri="{FF2B5EF4-FFF2-40B4-BE49-F238E27FC236}">
                <a16:creationId xmlns:a16="http://schemas.microsoft.com/office/drawing/2014/main" id="{C703450F-7929-44FF-BCBD-9C1A68EE2A40}"/>
              </a:ext>
            </a:extLst>
          </p:cNvPr>
          <p:cNvSpPr/>
          <p:nvPr/>
        </p:nvSpPr>
        <p:spPr>
          <a:xfrm>
            <a:off x="4123423" y="2751377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59" name="Ovale">
            <a:extLst>
              <a:ext uri="{FF2B5EF4-FFF2-40B4-BE49-F238E27FC236}">
                <a16:creationId xmlns:a16="http://schemas.microsoft.com/office/drawing/2014/main" id="{5DEF972F-A3EC-4D26-9387-1DC3A25811CD}"/>
              </a:ext>
            </a:extLst>
          </p:cNvPr>
          <p:cNvSpPr/>
          <p:nvPr/>
        </p:nvSpPr>
        <p:spPr>
          <a:xfrm>
            <a:off x="2693386" y="4111684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0" name="Ovale">
            <a:extLst>
              <a:ext uri="{FF2B5EF4-FFF2-40B4-BE49-F238E27FC236}">
                <a16:creationId xmlns:a16="http://schemas.microsoft.com/office/drawing/2014/main" id="{FB4A47CE-4561-4886-99B1-D802699715AD}"/>
              </a:ext>
            </a:extLst>
          </p:cNvPr>
          <p:cNvSpPr/>
          <p:nvPr/>
        </p:nvSpPr>
        <p:spPr>
          <a:xfrm>
            <a:off x="3264671" y="4500245"/>
            <a:ext cx="277117" cy="270217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1" name="Ovale">
            <a:extLst>
              <a:ext uri="{FF2B5EF4-FFF2-40B4-BE49-F238E27FC236}">
                <a16:creationId xmlns:a16="http://schemas.microsoft.com/office/drawing/2014/main" id="{86116EDD-CF90-41FB-A2B6-D31863EEB356}"/>
              </a:ext>
            </a:extLst>
          </p:cNvPr>
          <p:cNvSpPr/>
          <p:nvPr/>
        </p:nvSpPr>
        <p:spPr>
          <a:xfrm>
            <a:off x="2049440" y="4500246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Ovale">
            <a:extLst>
              <a:ext uri="{FF2B5EF4-FFF2-40B4-BE49-F238E27FC236}">
                <a16:creationId xmlns:a16="http://schemas.microsoft.com/office/drawing/2014/main" id="{E9320823-7FB1-4E78-ABC6-0EC0EF11C0D2}"/>
              </a:ext>
            </a:extLst>
          </p:cNvPr>
          <p:cNvSpPr/>
          <p:nvPr/>
        </p:nvSpPr>
        <p:spPr>
          <a:xfrm>
            <a:off x="4082609" y="4911339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3" name="Ovale">
            <a:extLst>
              <a:ext uri="{FF2B5EF4-FFF2-40B4-BE49-F238E27FC236}">
                <a16:creationId xmlns:a16="http://schemas.microsoft.com/office/drawing/2014/main" id="{BDAC6ABC-0B74-40E0-B61B-C2A2D07AD8FE}"/>
              </a:ext>
            </a:extLst>
          </p:cNvPr>
          <p:cNvSpPr/>
          <p:nvPr/>
        </p:nvSpPr>
        <p:spPr>
          <a:xfrm>
            <a:off x="791541" y="426696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Ovale">
            <a:extLst>
              <a:ext uri="{FF2B5EF4-FFF2-40B4-BE49-F238E27FC236}">
                <a16:creationId xmlns:a16="http://schemas.microsoft.com/office/drawing/2014/main" id="{5DC68C25-358C-4ED8-B9EB-B33DDB07A208}"/>
              </a:ext>
            </a:extLst>
          </p:cNvPr>
          <p:cNvSpPr/>
          <p:nvPr/>
        </p:nvSpPr>
        <p:spPr>
          <a:xfrm>
            <a:off x="2687487" y="4999692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5" name="Ovale">
            <a:extLst>
              <a:ext uri="{FF2B5EF4-FFF2-40B4-BE49-F238E27FC236}">
                <a16:creationId xmlns:a16="http://schemas.microsoft.com/office/drawing/2014/main" id="{AA88056E-A69A-48C0-9A6B-0362D163B880}"/>
              </a:ext>
            </a:extLst>
          </p:cNvPr>
          <p:cNvSpPr/>
          <p:nvPr/>
        </p:nvSpPr>
        <p:spPr>
          <a:xfrm>
            <a:off x="4618314" y="4263133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EB37CBB9-E403-4A79-8378-9CE7D7CD413E}"/>
              </a:ext>
            </a:extLst>
          </p:cNvPr>
          <p:cNvSpPr txBox="1"/>
          <p:nvPr/>
        </p:nvSpPr>
        <p:spPr>
          <a:xfrm>
            <a:off x="693494" y="42398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>
                    <a:lumMod val="95000"/>
                  </a:schemeClr>
                </a:solidFill>
              </a:rPr>
              <a:t>FL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uFillTx/>
              <a:sym typeface="Helvetica Neue"/>
            </a:endParaRP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61FDF451-A3A3-4701-A327-3D6477644785}"/>
              </a:ext>
            </a:extLst>
          </p:cNvPr>
          <p:cNvSpPr txBox="1"/>
          <p:nvPr/>
        </p:nvSpPr>
        <p:spPr>
          <a:xfrm>
            <a:off x="2560748" y="271207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79" name="ZoneTexte 78">
            <a:extLst>
              <a:ext uri="{FF2B5EF4-FFF2-40B4-BE49-F238E27FC236}">
                <a16:creationId xmlns:a16="http://schemas.microsoft.com/office/drawing/2014/main" id="{A0724427-D4DF-4BC4-8B7D-CF67908CFC94}"/>
              </a:ext>
            </a:extLst>
          </p:cNvPr>
          <p:cNvSpPr txBox="1"/>
          <p:nvPr/>
        </p:nvSpPr>
        <p:spPr>
          <a:xfrm>
            <a:off x="1912489" y="4480415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JF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613DDAA-AEE8-4749-92BB-C4C11FD5E740}"/>
              </a:ext>
            </a:extLst>
          </p:cNvPr>
          <p:cNvSpPr txBox="1"/>
          <p:nvPr/>
        </p:nvSpPr>
        <p:spPr>
          <a:xfrm>
            <a:off x="3145221" y="44681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PE</a:t>
            </a: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8916871A-706F-4FC6-949B-0F32AB875E60}"/>
              </a:ext>
            </a:extLst>
          </p:cNvPr>
          <p:cNvSpPr txBox="1"/>
          <p:nvPr/>
        </p:nvSpPr>
        <p:spPr>
          <a:xfrm>
            <a:off x="4503371" y="423424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UN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3B0E613A-D5CF-4E70-B183-A8D31EFDE1ED}"/>
              </a:ext>
            </a:extLst>
          </p:cNvPr>
          <p:cNvSpPr txBox="1"/>
          <p:nvPr/>
        </p:nvSpPr>
        <p:spPr>
          <a:xfrm>
            <a:off x="2568435" y="4070970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CE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1FA0ACAD-491C-4911-A11D-7C13F091B771}"/>
              </a:ext>
            </a:extLst>
          </p:cNvPr>
          <p:cNvSpPr txBox="1"/>
          <p:nvPr/>
        </p:nvSpPr>
        <p:spPr>
          <a:xfrm>
            <a:off x="1110315" y="2727244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YO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0C03C308-1E1D-4650-BBC5-EE8886AF7198}"/>
              </a:ext>
            </a:extLst>
          </p:cNvPr>
          <p:cNvSpPr txBox="1"/>
          <p:nvPr/>
        </p:nvSpPr>
        <p:spPr>
          <a:xfrm>
            <a:off x="4024309" y="272095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BE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D2C9C423-CA57-4433-AA2A-CBC825E6A4AA}"/>
              </a:ext>
            </a:extLst>
          </p:cNvPr>
          <p:cNvSpPr txBox="1"/>
          <p:nvPr/>
        </p:nvSpPr>
        <p:spPr>
          <a:xfrm>
            <a:off x="2576771" y="4978733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IB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363771A7-8187-451C-A372-8233140D6F50}"/>
              </a:ext>
            </a:extLst>
          </p:cNvPr>
          <p:cNvSpPr txBox="1"/>
          <p:nvPr/>
        </p:nvSpPr>
        <p:spPr>
          <a:xfrm>
            <a:off x="692144" y="3465669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00" name="ZoneTexte 99">
            <a:extLst>
              <a:ext uri="{FF2B5EF4-FFF2-40B4-BE49-F238E27FC236}">
                <a16:creationId xmlns:a16="http://schemas.microsoft.com/office/drawing/2014/main" id="{5EB4AFCA-E1F7-4D12-B726-A08579B1AB1E}"/>
              </a:ext>
            </a:extLst>
          </p:cNvPr>
          <p:cNvSpPr txBox="1"/>
          <p:nvPr/>
        </p:nvSpPr>
        <p:spPr>
          <a:xfrm>
            <a:off x="3963557" y="4899916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ME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1" name="ZoneTexte 100">
            <a:extLst>
              <a:ext uri="{FF2B5EF4-FFF2-40B4-BE49-F238E27FC236}">
                <a16:creationId xmlns:a16="http://schemas.microsoft.com/office/drawing/2014/main" id="{D15867BC-0C4C-445A-9CA9-8BC5F437F2FE}"/>
              </a:ext>
            </a:extLst>
          </p:cNvPr>
          <p:cNvSpPr txBox="1"/>
          <p:nvPr/>
        </p:nvSpPr>
        <p:spPr>
          <a:xfrm>
            <a:off x="2576771" y="36428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KE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373A8334-BBD6-4F55-AD54-DD5474A575D9}"/>
              </a:ext>
            </a:extLst>
          </p:cNvPr>
          <p:cNvSpPr txBox="1"/>
          <p:nvPr/>
        </p:nvSpPr>
        <p:spPr>
          <a:xfrm>
            <a:off x="1989979" y="3160032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ysClr val="windowText" lastClr="000000"/>
                </a:solidFill>
              </a:rPr>
              <a:t>AL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ysClr val="windowText" lastClr="000000"/>
              </a:solidFill>
              <a:effectLst/>
              <a:uFillTx/>
              <a:sym typeface="Helvetica Neue"/>
            </a:endParaRPr>
          </a:p>
        </p:txBody>
      </p:sp>
      <p:sp>
        <p:nvSpPr>
          <p:cNvPr id="105" name="ZoneTexte 104">
            <a:extLst>
              <a:ext uri="{FF2B5EF4-FFF2-40B4-BE49-F238E27FC236}">
                <a16:creationId xmlns:a16="http://schemas.microsoft.com/office/drawing/2014/main" id="{63B7F54E-9854-4A9C-9AB2-EF3E89239950}"/>
              </a:ext>
            </a:extLst>
          </p:cNvPr>
          <p:cNvSpPr txBox="1"/>
          <p:nvPr/>
        </p:nvSpPr>
        <p:spPr>
          <a:xfrm>
            <a:off x="3041880" y="3140627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JU</a:t>
            </a:r>
          </a:p>
        </p:txBody>
      </p:sp>
      <p:pic>
        <p:nvPicPr>
          <p:cNvPr id="83" name="Image" descr="Image">
            <a:extLst>
              <a:ext uri="{FF2B5EF4-FFF2-40B4-BE49-F238E27FC236}">
                <a16:creationId xmlns:a16="http://schemas.microsoft.com/office/drawing/2014/main" id="{3A709379-0533-499A-967F-1DD331FF6402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561266" y="2143018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pic>
        <p:nvPicPr>
          <p:cNvPr id="86" name="Image" descr="Image">
            <a:extLst>
              <a:ext uri="{FF2B5EF4-FFF2-40B4-BE49-F238E27FC236}">
                <a16:creationId xmlns:a16="http://schemas.microsoft.com/office/drawing/2014/main" id="{5D6DFB7C-DFD3-4B94-A2E1-A4881F75B488}"/>
              </a:ext>
            </a:extLst>
          </p:cNvPr>
          <p:cNvPicPr>
            <a:picLocks/>
          </p:cNvPicPr>
          <p:nvPr/>
        </p:nvPicPr>
        <p:blipFill>
          <a:blip r:embed="rId8"/>
          <a:stretch>
            <a:fillRect/>
          </a:stretch>
        </p:blipFill>
        <p:spPr>
          <a:xfrm>
            <a:off x="2880939" y="2136053"/>
            <a:ext cx="216468" cy="14059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cxnSp>
        <p:nvCxnSpPr>
          <p:cNvPr id="3" name="Connecteur droit 2">
            <a:extLst>
              <a:ext uri="{FF2B5EF4-FFF2-40B4-BE49-F238E27FC236}">
                <a16:creationId xmlns:a16="http://schemas.microsoft.com/office/drawing/2014/main" id="{3797E1E5-CEC2-4448-AA71-C9B0F7915B54}"/>
              </a:ext>
            </a:extLst>
          </p:cNvPr>
          <p:cNvCxnSpPr/>
          <p:nvPr/>
        </p:nvCxnSpPr>
        <p:spPr>
          <a:xfrm>
            <a:off x="633499" y="4048081"/>
            <a:ext cx="4375431" cy="0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1" name="Ovale">
            <a:extLst>
              <a:ext uri="{FF2B5EF4-FFF2-40B4-BE49-F238E27FC236}">
                <a16:creationId xmlns:a16="http://schemas.microsoft.com/office/drawing/2014/main" id="{D5F47044-C8B2-4451-80EC-411BF430E01A}"/>
              </a:ext>
            </a:extLst>
          </p:cNvPr>
          <p:cNvSpPr/>
          <p:nvPr/>
        </p:nvSpPr>
        <p:spPr>
          <a:xfrm>
            <a:off x="4620832" y="3465669"/>
            <a:ext cx="277117" cy="270216"/>
          </a:xfrm>
          <a:prstGeom prst="ellipse">
            <a:avLst/>
          </a:prstGeom>
          <a:solidFill>
            <a:srgbClr val="FFFF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93" name="Ovale">
            <a:extLst>
              <a:ext uri="{FF2B5EF4-FFF2-40B4-BE49-F238E27FC236}">
                <a16:creationId xmlns:a16="http://schemas.microsoft.com/office/drawing/2014/main" id="{BFB3EC6E-9FDB-4A22-A98B-C317A1A3F37A}"/>
              </a:ext>
            </a:extLst>
          </p:cNvPr>
          <p:cNvSpPr/>
          <p:nvPr/>
        </p:nvSpPr>
        <p:spPr>
          <a:xfrm>
            <a:off x="1299398" y="4917737"/>
            <a:ext cx="277117" cy="270216"/>
          </a:xfrm>
          <a:prstGeom prst="ellipse">
            <a:avLst/>
          </a:prstGeom>
          <a:solidFill>
            <a:srgbClr val="FF0000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5" name="Ovale">
            <a:extLst>
              <a:ext uri="{FF2B5EF4-FFF2-40B4-BE49-F238E27FC236}">
                <a16:creationId xmlns:a16="http://schemas.microsoft.com/office/drawing/2014/main" id="{723640F2-8E0F-4DA1-95AF-3B5C4507D4D1}"/>
              </a:ext>
            </a:extLst>
          </p:cNvPr>
          <p:cNvSpPr/>
          <p:nvPr/>
        </p:nvSpPr>
        <p:spPr>
          <a:xfrm>
            <a:off x="3930865" y="3699590"/>
            <a:ext cx="277118" cy="270216"/>
          </a:xfrm>
          <a:prstGeom prst="ellipse">
            <a:avLst/>
          </a:prstGeom>
          <a:solidFill>
            <a:schemeClr val="accent1"/>
          </a:solidFill>
          <a:ln w="127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2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cxnSp>
        <p:nvCxnSpPr>
          <p:cNvPr id="95" name="Connecteur droit 94">
            <a:extLst>
              <a:ext uri="{FF2B5EF4-FFF2-40B4-BE49-F238E27FC236}">
                <a16:creationId xmlns:a16="http://schemas.microsoft.com/office/drawing/2014/main" id="{FD39BE74-F331-4BB7-9710-B39EEEC94BBA}"/>
              </a:ext>
            </a:extLst>
          </p:cNvPr>
          <p:cNvCxnSpPr>
            <a:cxnSpLocks/>
          </p:cNvCxnSpPr>
          <p:nvPr/>
        </p:nvCxnSpPr>
        <p:spPr>
          <a:xfrm flipV="1">
            <a:off x="1506484" y="5784468"/>
            <a:ext cx="2472025" cy="6808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66" name="ZoneTexte 65">
            <a:extLst>
              <a:ext uri="{FF2B5EF4-FFF2-40B4-BE49-F238E27FC236}">
                <a16:creationId xmlns:a16="http://schemas.microsoft.com/office/drawing/2014/main" id="{858E03A3-EA18-4835-A324-F5B1AF969493}"/>
              </a:ext>
            </a:extLst>
          </p:cNvPr>
          <p:cNvSpPr txBox="1"/>
          <p:nvPr/>
        </p:nvSpPr>
        <p:spPr>
          <a:xfrm>
            <a:off x="1168001" y="4914918"/>
            <a:ext cx="515220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TO</a:t>
            </a:r>
            <a:endParaRPr kumimoji="0" lang="fr-FR" sz="1600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sym typeface="Helvetica Neue"/>
            </a:endParaRP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45C5C16C-B8BC-4FAC-B791-71163362E018}"/>
              </a:ext>
            </a:extLst>
          </p:cNvPr>
          <p:cNvSpPr txBox="1"/>
          <p:nvPr/>
        </p:nvSpPr>
        <p:spPr>
          <a:xfrm>
            <a:off x="3879626" y="3660292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FR" sz="1600" dirty="0">
                <a:solidFill>
                  <a:schemeClr val="bg1"/>
                </a:solidFill>
              </a:rPr>
              <a:t>X</a:t>
            </a: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sym typeface="Helvetica Neue"/>
              </a:rPr>
              <a:t>A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13645C36-C90F-46D6-BAEE-9723A72B907D}"/>
              </a:ext>
            </a:extLst>
          </p:cNvPr>
          <p:cNvSpPr txBox="1"/>
          <p:nvPr/>
        </p:nvSpPr>
        <p:spPr>
          <a:xfrm>
            <a:off x="4581747" y="3439039"/>
            <a:ext cx="405965" cy="3488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584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fr-FR" sz="1600" b="1" i="0" u="none" strike="noStrike" cap="none" spc="0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uFillTx/>
                <a:sym typeface="Helvetica Neue"/>
              </a:rPr>
              <a:t>BA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798EABE4-D74C-4716-A4B3-F96D7E77413F}"/>
              </a:ext>
            </a:extLst>
          </p:cNvPr>
          <p:cNvCxnSpPr>
            <a:cxnSpLocks/>
          </p:cNvCxnSpPr>
          <p:nvPr/>
        </p:nvCxnSpPr>
        <p:spPr>
          <a:xfrm flipH="1">
            <a:off x="633499" y="2276650"/>
            <a:ext cx="1049722" cy="90316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0" name="Connecteur droit 69">
            <a:extLst>
              <a:ext uri="{FF2B5EF4-FFF2-40B4-BE49-F238E27FC236}">
                <a16:creationId xmlns:a16="http://schemas.microsoft.com/office/drawing/2014/main" id="{1E19487D-D34C-4E2A-BC80-26D535C0A1E0}"/>
              </a:ext>
            </a:extLst>
          </p:cNvPr>
          <p:cNvCxnSpPr>
            <a:cxnSpLocks/>
          </p:cNvCxnSpPr>
          <p:nvPr/>
        </p:nvCxnSpPr>
        <p:spPr>
          <a:xfrm rot="5400000" flipH="1">
            <a:off x="584271" y="4801326"/>
            <a:ext cx="1049722" cy="90316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1" name="Connecteur droit 70">
            <a:extLst>
              <a:ext uri="{FF2B5EF4-FFF2-40B4-BE49-F238E27FC236}">
                <a16:creationId xmlns:a16="http://schemas.microsoft.com/office/drawing/2014/main" id="{7C1614E2-AE27-4ADC-A3B0-5E1BCF44A953}"/>
              </a:ext>
            </a:extLst>
          </p:cNvPr>
          <p:cNvCxnSpPr>
            <a:cxnSpLocks/>
          </p:cNvCxnSpPr>
          <p:nvPr/>
        </p:nvCxnSpPr>
        <p:spPr>
          <a:xfrm rot="10800000" flipH="1">
            <a:off x="3978510" y="4868180"/>
            <a:ext cx="1049722" cy="90316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73" name="Connecteur droit 72">
            <a:extLst>
              <a:ext uri="{FF2B5EF4-FFF2-40B4-BE49-F238E27FC236}">
                <a16:creationId xmlns:a16="http://schemas.microsoft.com/office/drawing/2014/main" id="{3018DB53-0EFF-4CF0-B152-EF12BF5EA711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50145" y="2311403"/>
            <a:ext cx="1049722" cy="903166"/>
          </a:xfrm>
          <a:prstGeom prst="line">
            <a:avLst/>
          </a:prstGeom>
          <a:noFill/>
          <a:ln w="25400" cap="flat">
            <a:solidFill>
              <a:srgbClr val="FFFF00"/>
            </a:solidFill>
            <a:prstDash val="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27509100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7740</TotalTime>
  <Words>409</Words>
  <Application>Microsoft Office PowerPoint</Application>
  <PresentationFormat>Personnalisé</PresentationFormat>
  <Paragraphs>203</Paragraphs>
  <Slides>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User</dc:creator>
  <cp:lastModifiedBy>User</cp:lastModifiedBy>
  <cp:revision>1232</cp:revision>
  <cp:lastPrinted>2020-01-08T14:06:08Z</cp:lastPrinted>
  <dcterms:modified xsi:type="dcterms:W3CDTF">2020-02-10T15:38:51Z</dcterms:modified>
</cp:coreProperties>
</file>