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6" r:id="rId2"/>
    <p:sldId id="326" r:id="rId3"/>
    <p:sldId id="327" r:id="rId4"/>
  </p:sldIdLst>
  <p:sldSz cx="13004800" cy="9753600"/>
  <p:notesSz cx="9929813" cy="67992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CCFF99"/>
    <a:srgbClr val="17C022"/>
    <a:srgbClr val="99FF33"/>
    <a:srgbClr val="CCECFF"/>
    <a:srgbClr val="99CCFF"/>
    <a:srgbClr val="6699FF"/>
    <a:srgbClr val="E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26" y="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1323975" y="3229650"/>
            <a:ext cx="7281863" cy="30596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53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25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550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1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1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22F396F-2FE8-4B22-A32B-A6E268000E1F}"/>
              </a:ext>
            </a:extLst>
          </p:cNvPr>
          <p:cNvSpPr/>
          <p:nvPr/>
        </p:nvSpPr>
        <p:spPr>
          <a:xfrm>
            <a:off x="1241454" y="242416"/>
            <a:ext cx="10543426" cy="8908925"/>
          </a:xfrm>
          <a:prstGeom prst="rect">
            <a:avLst/>
          </a:prstGeom>
          <a:blipFill dpi="0" rotWithShape="1">
            <a:blip r:embed="rId5">
              <a:alphaModFix amt="13000"/>
            </a:blip>
            <a:srcRect/>
            <a:stretch>
              <a:fillRect t="-7738" b="-1030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 entre les lignes</a:t>
            </a:r>
          </a:p>
        </p:txBody>
      </p:sp>
      <p:graphicFrame>
        <p:nvGraphicFramePr>
          <p:cNvPr id="1375" name="Tableau"/>
          <p:cNvGraphicFramePr/>
          <p:nvPr>
            <p:extLst>
              <p:ext uri="{D42A27DB-BD31-4B8C-83A1-F6EECF244321}">
                <p14:modId xmlns:p14="http://schemas.microsoft.com/office/powerpoint/2010/main" val="1009450176"/>
              </p:ext>
            </p:extLst>
          </p:nvPr>
        </p:nvGraphicFramePr>
        <p:xfrm>
          <a:off x="5298456" y="2642792"/>
          <a:ext cx="7185950" cy="4370465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58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824">
                  <a:extLst>
                    <a:ext uri="{9D8B030D-6E8A-4147-A177-3AD203B41FA5}">
                      <a16:colId xmlns:a16="http://schemas.microsoft.com/office/drawing/2014/main" val="4179515425"/>
                    </a:ext>
                  </a:extLst>
                </a:gridCol>
              </a:tblGrid>
              <a:tr h="64073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Réaliser 7 passes = 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1/ Autonomie deux ballon / groupe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2/ 7vs7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Deux tchs – Une </a:t>
                      </a:r>
                      <a:r>
                        <a:rPr lang="fr-FR" b="0" i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tch</a:t>
                      </a: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appui-appui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Interdiction de toucher deux fois le même appui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Appui attaquable après la première </a:t>
                      </a:r>
                      <a:r>
                        <a:rPr lang="fr-FR" b="0" i="0" u="none" dirty="0" err="1">
                          <a:solidFill>
                            <a:schemeClr val="tx1"/>
                          </a:solidFill>
                          <a:sym typeface="Helvetica Neue"/>
                        </a:rPr>
                        <a:t>tch</a:t>
                      </a: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attendu Indiv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Se rendre dispo (ligne de passe)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Prise d’info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Position corps 3/4 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Connexion entre joueurs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48254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7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 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7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8E9AFB-A41B-4EEC-A099-0079DA7AFB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6032" r="23213" b="23554"/>
          <a:stretch/>
        </p:blipFill>
        <p:spPr>
          <a:xfrm>
            <a:off x="633499" y="543060"/>
            <a:ext cx="1187652" cy="1090991"/>
          </a:xfrm>
          <a:prstGeom prst="rect">
            <a:avLst/>
          </a:prstGeom>
        </p:spPr>
      </p:pic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se déplacer entre les lignes pour déséquilibrer (relation milieu-offensif)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32838441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6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18H45-19H10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VENDREDI 29/11/2019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13+1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8" name="Ovale">
            <a:extLst>
              <a:ext uri="{FF2B5EF4-FFF2-40B4-BE49-F238E27FC236}">
                <a16:creationId xmlns:a16="http://schemas.microsoft.com/office/drawing/2014/main" id="{F5A30E0D-5DC3-4B36-97CA-D107E0FEF7E2}"/>
              </a:ext>
            </a:extLst>
          </p:cNvPr>
          <p:cNvSpPr/>
          <p:nvPr/>
        </p:nvSpPr>
        <p:spPr>
          <a:xfrm>
            <a:off x="2682655" y="5475985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9" name="Ovale">
            <a:extLst>
              <a:ext uri="{FF2B5EF4-FFF2-40B4-BE49-F238E27FC236}">
                <a16:creationId xmlns:a16="http://schemas.microsoft.com/office/drawing/2014/main" id="{709116C1-CFC1-4C99-8B5F-1FDB6A48EA59}"/>
              </a:ext>
            </a:extLst>
          </p:cNvPr>
          <p:cNvSpPr/>
          <p:nvPr/>
        </p:nvSpPr>
        <p:spPr>
          <a:xfrm>
            <a:off x="1353263" y="3680659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487B1F44-FB3E-4221-9490-1930F348E299}"/>
              </a:ext>
            </a:extLst>
          </p:cNvPr>
          <p:cNvSpPr/>
          <p:nvPr/>
        </p:nvSpPr>
        <p:spPr>
          <a:xfrm>
            <a:off x="2116597" y="4042630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FB50342-BF54-4424-B7C4-788671060043}"/>
              </a:ext>
            </a:extLst>
          </p:cNvPr>
          <p:cNvSpPr/>
          <p:nvPr/>
        </p:nvSpPr>
        <p:spPr>
          <a:xfrm>
            <a:off x="2515010" y="4983470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BA2F774B-7AB2-4ECC-AD0C-48911F0AB2A0}"/>
              </a:ext>
            </a:extLst>
          </p:cNvPr>
          <p:cNvSpPr/>
          <p:nvPr/>
        </p:nvSpPr>
        <p:spPr>
          <a:xfrm>
            <a:off x="4024125" y="3680659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3EDD75FC-7598-4DD6-BF11-34810170BC19}"/>
              </a:ext>
            </a:extLst>
          </p:cNvPr>
          <p:cNvSpPr/>
          <p:nvPr/>
        </p:nvSpPr>
        <p:spPr>
          <a:xfrm>
            <a:off x="4012047" y="4876353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Ovale">
            <a:extLst>
              <a:ext uri="{FF2B5EF4-FFF2-40B4-BE49-F238E27FC236}">
                <a16:creationId xmlns:a16="http://schemas.microsoft.com/office/drawing/2014/main" id="{ADDB76E2-DC0C-4019-BFA8-DAC0D4B6E6A6}"/>
              </a:ext>
            </a:extLst>
          </p:cNvPr>
          <p:cNvSpPr/>
          <p:nvPr/>
        </p:nvSpPr>
        <p:spPr>
          <a:xfrm>
            <a:off x="2527088" y="380792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Ovale">
            <a:extLst>
              <a:ext uri="{FF2B5EF4-FFF2-40B4-BE49-F238E27FC236}">
                <a16:creationId xmlns:a16="http://schemas.microsoft.com/office/drawing/2014/main" id="{5E76D9F3-CA4E-459F-963B-1371965E49F3}"/>
              </a:ext>
            </a:extLst>
          </p:cNvPr>
          <p:cNvSpPr/>
          <p:nvPr/>
        </p:nvSpPr>
        <p:spPr>
          <a:xfrm>
            <a:off x="2840163" y="4246890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2" name="Ovale">
            <a:extLst>
              <a:ext uri="{FF2B5EF4-FFF2-40B4-BE49-F238E27FC236}">
                <a16:creationId xmlns:a16="http://schemas.microsoft.com/office/drawing/2014/main" id="{63D5715A-8FEE-4289-BDDE-CD469BC73D05}"/>
              </a:ext>
            </a:extLst>
          </p:cNvPr>
          <p:cNvSpPr/>
          <p:nvPr/>
        </p:nvSpPr>
        <p:spPr>
          <a:xfrm>
            <a:off x="1353263" y="4876800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3" name="Ovale">
            <a:extLst>
              <a:ext uri="{FF2B5EF4-FFF2-40B4-BE49-F238E27FC236}">
                <a16:creationId xmlns:a16="http://schemas.microsoft.com/office/drawing/2014/main" id="{F57E7501-CFF2-45DC-8032-F73C30E4B217}"/>
              </a:ext>
            </a:extLst>
          </p:cNvPr>
          <p:cNvSpPr/>
          <p:nvPr/>
        </p:nvSpPr>
        <p:spPr>
          <a:xfrm>
            <a:off x="2682655" y="316948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Ovale">
            <a:extLst>
              <a:ext uri="{FF2B5EF4-FFF2-40B4-BE49-F238E27FC236}">
                <a16:creationId xmlns:a16="http://schemas.microsoft.com/office/drawing/2014/main" id="{B1998C18-FE43-4F38-92CA-91047A6DC680}"/>
              </a:ext>
            </a:extLst>
          </p:cNvPr>
          <p:cNvSpPr/>
          <p:nvPr/>
        </p:nvSpPr>
        <p:spPr>
          <a:xfrm>
            <a:off x="2096495" y="460613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Ovale">
            <a:extLst>
              <a:ext uri="{FF2B5EF4-FFF2-40B4-BE49-F238E27FC236}">
                <a16:creationId xmlns:a16="http://schemas.microsoft.com/office/drawing/2014/main" id="{BD9E039A-B6DB-45DA-B7DA-45690A101097}"/>
              </a:ext>
            </a:extLst>
          </p:cNvPr>
          <p:cNvSpPr/>
          <p:nvPr/>
        </p:nvSpPr>
        <p:spPr>
          <a:xfrm>
            <a:off x="3255403" y="455780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141" name="Tableau 140">
            <a:extLst>
              <a:ext uri="{FF2B5EF4-FFF2-40B4-BE49-F238E27FC236}">
                <a16:creationId xmlns:a16="http://schemas.microsoft.com/office/drawing/2014/main" id="{70DA3486-30A6-4DF4-989E-395CEBB04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578920"/>
              </p:ext>
            </p:extLst>
          </p:nvPr>
        </p:nvGraphicFramePr>
        <p:xfrm>
          <a:off x="5291869" y="7205267"/>
          <a:ext cx="7185950" cy="140698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108468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LENNY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ANDONI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PEIO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ALYA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JF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BENZE 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ALFA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sym typeface="Helvetica Neue"/>
                        </a:rPr>
                        <a:t>KEVIN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1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sp>
        <p:nvSpPr>
          <p:cNvPr id="4" name="Hexagone 3">
            <a:extLst>
              <a:ext uri="{FF2B5EF4-FFF2-40B4-BE49-F238E27FC236}">
                <a16:creationId xmlns:a16="http://schemas.microsoft.com/office/drawing/2014/main" id="{CA19176C-0BE9-4848-BDC9-5F16A5F64392}"/>
              </a:ext>
            </a:extLst>
          </p:cNvPr>
          <p:cNvSpPr/>
          <p:nvPr/>
        </p:nvSpPr>
        <p:spPr>
          <a:xfrm>
            <a:off x="1491822" y="3532909"/>
            <a:ext cx="2658783" cy="1823805"/>
          </a:xfrm>
          <a:prstGeom prst="hexagon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7" name="Ovale">
            <a:extLst>
              <a:ext uri="{FF2B5EF4-FFF2-40B4-BE49-F238E27FC236}">
                <a16:creationId xmlns:a16="http://schemas.microsoft.com/office/drawing/2014/main" id="{220E44EE-2555-4F99-A597-7FA323A408F4}"/>
              </a:ext>
            </a:extLst>
          </p:cNvPr>
          <p:cNvSpPr/>
          <p:nvPr/>
        </p:nvSpPr>
        <p:spPr>
          <a:xfrm>
            <a:off x="3325118" y="397667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8" name="Ovale">
            <a:extLst>
              <a:ext uri="{FF2B5EF4-FFF2-40B4-BE49-F238E27FC236}">
                <a16:creationId xmlns:a16="http://schemas.microsoft.com/office/drawing/2014/main" id="{C8B43F17-2D08-4C54-8CD9-B8A39C0D795E}"/>
              </a:ext>
            </a:extLst>
          </p:cNvPr>
          <p:cNvSpPr/>
          <p:nvPr/>
        </p:nvSpPr>
        <p:spPr>
          <a:xfrm>
            <a:off x="3257923" y="4949602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5C09172F-EA48-4B02-B21E-A66C502E336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392041" y="4128108"/>
            <a:ext cx="261685" cy="369475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2D33AA6E-B644-4588-A7DD-6A883ED217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4027479" y="4128108"/>
            <a:ext cx="261685" cy="369475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AE640DB0-7698-400B-B92E-3D9EE8D7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3554716" y="3238210"/>
            <a:ext cx="261685" cy="369475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5EA046D-3026-4E3C-94BC-F66E67047A4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834810" y="3216810"/>
            <a:ext cx="261685" cy="369475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B3BD8E68-2E22-422D-8289-7388B766D8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877120" y="5058844"/>
            <a:ext cx="261685" cy="369475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19F8F784-52BC-4DD6-BE63-7D3492EEBC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3554716" y="5056336"/>
            <a:ext cx="261685" cy="3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134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22F396F-2FE8-4B22-A32B-A6E268000E1F}"/>
              </a:ext>
            </a:extLst>
          </p:cNvPr>
          <p:cNvSpPr/>
          <p:nvPr/>
        </p:nvSpPr>
        <p:spPr>
          <a:xfrm>
            <a:off x="1241454" y="242416"/>
            <a:ext cx="10543426" cy="8908925"/>
          </a:xfrm>
          <a:prstGeom prst="rect">
            <a:avLst/>
          </a:prstGeom>
          <a:blipFill dpi="0" rotWithShape="1">
            <a:blip r:embed="rId5">
              <a:alphaModFix amt="13000"/>
            </a:blip>
            <a:srcRect/>
            <a:stretch>
              <a:fillRect t="-7738" b="-1030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SITUATION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 entre les lignes</a:t>
            </a:r>
          </a:p>
        </p:txBody>
      </p:sp>
      <p:graphicFrame>
        <p:nvGraphicFramePr>
          <p:cNvPr id="1375" name="Tableau"/>
          <p:cNvGraphicFramePr/>
          <p:nvPr>
            <p:extLst>
              <p:ext uri="{D42A27DB-BD31-4B8C-83A1-F6EECF244321}">
                <p14:modId xmlns:p14="http://schemas.microsoft.com/office/powerpoint/2010/main" val="1306896668"/>
              </p:ext>
            </p:extLst>
          </p:nvPr>
        </p:nvGraphicFramePr>
        <p:xfrm>
          <a:off x="5298456" y="2642792"/>
          <a:ext cx="7185950" cy="4644785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58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824">
                  <a:extLst>
                    <a:ext uri="{9D8B030D-6E8A-4147-A177-3AD203B41FA5}">
                      <a16:colId xmlns:a16="http://schemas.microsoft.com/office/drawing/2014/main" val="4179515425"/>
                    </a:ext>
                  </a:extLst>
                </a:gridCol>
              </a:tblGrid>
              <a:tr h="64073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Marquer = 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7vs4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     Deux défenseurs par zone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Récup marquer 5sec max dans porte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     Déplacement libre (4-2-3-1)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Obligation passer par deux zones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Passe déséquilibre doit passer entre piquets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Limiter à deux tchs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attendu Indiv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Se rendre dispo (ligne de passe)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Prise d’info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Appels sur les temps de passe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Attaquer espaces différents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671106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7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 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6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1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8E9AFB-A41B-4EEC-A099-0079DA7AFB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6032" r="23213" b="23554"/>
          <a:stretch/>
        </p:blipFill>
        <p:spPr>
          <a:xfrm>
            <a:off x="633499" y="543060"/>
            <a:ext cx="1187652" cy="1090991"/>
          </a:xfrm>
          <a:prstGeom prst="rect">
            <a:avLst/>
          </a:prstGeom>
        </p:spPr>
      </p:pic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se déplacer entre les lignes pour déséquilibrer (relation milieu-offensif)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4332726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4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2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19H10-19H40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VENDREDI 29/11/2019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13+1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8" name="Ovale">
            <a:extLst>
              <a:ext uri="{FF2B5EF4-FFF2-40B4-BE49-F238E27FC236}">
                <a16:creationId xmlns:a16="http://schemas.microsoft.com/office/drawing/2014/main" id="{F5A30E0D-5DC3-4B36-97CA-D107E0FEF7E2}"/>
              </a:ext>
            </a:extLst>
          </p:cNvPr>
          <p:cNvSpPr/>
          <p:nvPr/>
        </p:nvSpPr>
        <p:spPr>
          <a:xfrm>
            <a:off x="1726038" y="4324173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9" name="Ovale">
            <a:extLst>
              <a:ext uri="{FF2B5EF4-FFF2-40B4-BE49-F238E27FC236}">
                <a16:creationId xmlns:a16="http://schemas.microsoft.com/office/drawing/2014/main" id="{709116C1-CFC1-4C99-8B5F-1FDB6A48EA59}"/>
              </a:ext>
            </a:extLst>
          </p:cNvPr>
          <p:cNvSpPr/>
          <p:nvPr/>
        </p:nvSpPr>
        <p:spPr>
          <a:xfrm>
            <a:off x="2640709" y="4324173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487B1F44-FB3E-4221-9490-1930F348E299}"/>
              </a:ext>
            </a:extLst>
          </p:cNvPr>
          <p:cNvSpPr/>
          <p:nvPr/>
        </p:nvSpPr>
        <p:spPr>
          <a:xfrm>
            <a:off x="2646492" y="5164237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FB50342-BF54-4424-B7C4-788671060043}"/>
              </a:ext>
            </a:extLst>
          </p:cNvPr>
          <p:cNvSpPr/>
          <p:nvPr/>
        </p:nvSpPr>
        <p:spPr>
          <a:xfrm>
            <a:off x="3685163" y="5183784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BA2F774B-7AB2-4ECC-AD0C-48911F0AB2A0}"/>
              </a:ext>
            </a:extLst>
          </p:cNvPr>
          <p:cNvSpPr/>
          <p:nvPr/>
        </p:nvSpPr>
        <p:spPr>
          <a:xfrm>
            <a:off x="2813402" y="3644268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5" name="Ovale">
            <a:extLst>
              <a:ext uri="{FF2B5EF4-FFF2-40B4-BE49-F238E27FC236}">
                <a16:creationId xmlns:a16="http://schemas.microsoft.com/office/drawing/2014/main" id="{3EDD75FC-7598-4DD6-BF11-34810170BC19}"/>
              </a:ext>
            </a:extLst>
          </p:cNvPr>
          <p:cNvSpPr/>
          <p:nvPr/>
        </p:nvSpPr>
        <p:spPr>
          <a:xfrm>
            <a:off x="3950408" y="4861900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1" name="Ovale">
            <a:extLst>
              <a:ext uri="{FF2B5EF4-FFF2-40B4-BE49-F238E27FC236}">
                <a16:creationId xmlns:a16="http://schemas.microsoft.com/office/drawing/2014/main" id="{ADDB76E2-DC0C-4019-BFA8-DAC0D4B6E6A6}"/>
              </a:ext>
            </a:extLst>
          </p:cNvPr>
          <p:cNvSpPr/>
          <p:nvPr/>
        </p:nvSpPr>
        <p:spPr>
          <a:xfrm>
            <a:off x="7446873" y="360716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Ovale">
            <a:extLst>
              <a:ext uri="{FF2B5EF4-FFF2-40B4-BE49-F238E27FC236}">
                <a16:creationId xmlns:a16="http://schemas.microsoft.com/office/drawing/2014/main" id="{5E76D9F3-CA4E-459F-963B-1371965E49F3}"/>
              </a:ext>
            </a:extLst>
          </p:cNvPr>
          <p:cNvSpPr/>
          <p:nvPr/>
        </p:nvSpPr>
        <p:spPr>
          <a:xfrm>
            <a:off x="4705862" y="4276742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2" name="Ovale">
            <a:extLst>
              <a:ext uri="{FF2B5EF4-FFF2-40B4-BE49-F238E27FC236}">
                <a16:creationId xmlns:a16="http://schemas.microsoft.com/office/drawing/2014/main" id="{63D5715A-8FEE-4289-BDDE-CD469BC73D05}"/>
              </a:ext>
            </a:extLst>
          </p:cNvPr>
          <p:cNvSpPr/>
          <p:nvPr/>
        </p:nvSpPr>
        <p:spPr>
          <a:xfrm>
            <a:off x="2290655" y="584834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3" name="Ovale">
            <a:extLst>
              <a:ext uri="{FF2B5EF4-FFF2-40B4-BE49-F238E27FC236}">
                <a16:creationId xmlns:a16="http://schemas.microsoft.com/office/drawing/2014/main" id="{F57E7501-CFF2-45DC-8032-F73C30E4B217}"/>
              </a:ext>
            </a:extLst>
          </p:cNvPr>
          <p:cNvSpPr/>
          <p:nvPr/>
        </p:nvSpPr>
        <p:spPr>
          <a:xfrm>
            <a:off x="2427301" y="401781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AF13EC3-F7C4-4081-B92F-CEB33329D744}"/>
              </a:ext>
            </a:extLst>
          </p:cNvPr>
          <p:cNvCxnSpPr>
            <a:cxnSpLocks/>
            <a:stCxn id="2" idx="3"/>
            <a:endCxn id="2" idx="1"/>
          </p:cNvCxnSpPr>
          <p:nvPr/>
        </p:nvCxnSpPr>
        <p:spPr>
          <a:xfrm flipH="1">
            <a:off x="2140263" y="4752609"/>
            <a:ext cx="2272906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4" name="Ovale">
            <a:extLst>
              <a:ext uri="{FF2B5EF4-FFF2-40B4-BE49-F238E27FC236}">
                <a16:creationId xmlns:a16="http://schemas.microsoft.com/office/drawing/2014/main" id="{B1998C18-FE43-4F38-92CA-91047A6DC680}"/>
              </a:ext>
            </a:extLst>
          </p:cNvPr>
          <p:cNvSpPr/>
          <p:nvPr/>
        </p:nvSpPr>
        <p:spPr>
          <a:xfrm>
            <a:off x="2689410" y="586461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Ovale">
            <a:extLst>
              <a:ext uri="{FF2B5EF4-FFF2-40B4-BE49-F238E27FC236}">
                <a16:creationId xmlns:a16="http://schemas.microsoft.com/office/drawing/2014/main" id="{BD9E039A-B6DB-45DA-B7DA-45690A101097}"/>
              </a:ext>
            </a:extLst>
          </p:cNvPr>
          <p:cNvSpPr/>
          <p:nvPr/>
        </p:nvSpPr>
        <p:spPr>
          <a:xfrm>
            <a:off x="2288742" y="488771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141" name="Tableau 140">
            <a:extLst>
              <a:ext uri="{FF2B5EF4-FFF2-40B4-BE49-F238E27FC236}">
                <a16:creationId xmlns:a16="http://schemas.microsoft.com/office/drawing/2014/main" id="{70DA3486-30A6-4DF4-989E-395CEBB04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080772"/>
              </p:ext>
            </p:extLst>
          </p:nvPr>
        </p:nvGraphicFramePr>
        <p:xfrm>
          <a:off x="5291869" y="7523924"/>
          <a:ext cx="7185950" cy="140698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108468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LENNY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ANDONI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PEIO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JF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BENZE 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ALFA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KEVIN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1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sp>
        <p:nvSpPr>
          <p:cNvPr id="67" name="Ovale">
            <a:extLst>
              <a:ext uri="{FF2B5EF4-FFF2-40B4-BE49-F238E27FC236}">
                <a16:creationId xmlns:a16="http://schemas.microsoft.com/office/drawing/2014/main" id="{220E44EE-2555-4F99-A597-7FA323A408F4}"/>
              </a:ext>
            </a:extLst>
          </p:cNvPr>
          <p:cNvSpPr/>
          <p:nvPr/>
        </p:nvSpPr>
        <p:spPr>
          <a:xfrm>
            <a:off x="3850582" y="402681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8" name="Ovale">
            <a:extLst>
              <a:ext uri="{FF2B5EF4-FFF2-40B4-BE49-F238E27FC236}">
                <a16:creationId xmlns:a16="http://schemas.microsoft.com/office/drawing/2014/main" id="{C8B43F17-2D08-4C54-8CD9-B8A39C0D795E}"/>
              </a:ext>
            </a:extLst>
          </p:cNvPr>
          <p:cNvSpPr/>
          <p:nvPr/>
        </p:nvSpPr>
        <p:spPr>
          <a:xfrm>
            <a:off x="4482521" y="5164237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FBC7CF-99AC-4308-9822-0D09F8A7FF7E}"/>
              </a:ext>
            </a:extLst>
          </p:cNvPr>
          <p:cNvSpPr/>
          <p:nvPr/>
        </p:nvSpPr>
        <p:spPr>
          <a:xfrm>
            <a:off x="2140263" y="4017817"/>
            <a:ext cx="2272906" cy="1469583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1DDCB6-5BF9-4AA0-AB92-4A3E81A24BA9}"/>
              </a:ext>
            </a:extLst>
          </p:cNvPr>
          <p:cNvSpPr/>
          <p:nvPr/>
        </p:nvSpPr>
        <p:spPr>
          <a:xfrm>
            <a:off x="1290848" y="4017817"/>
            <a:ext cx="2272906" cy="146958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6104D8A-4B4A-471D-8EAB-14CCF97DBB43}"/>
              </a:ext>
            </a:extLst>
          </p:cNvPr>
          <p:cNvCxnSpPr>
            <a:cxnSpLocks/>
            <a:stCxn id="121" idx="2"/>
          </p:cNvCxnSpPr>
          <p:nvPr/>
        </p:nvCxnSpPr>
        <p:spPr>
          <a:xfrm flipH="1">
            <a:off x="3950408" y="4411850"/>
            <a:ext cx="755454" cy="118460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0B465369-6D5A-4D62-B1C7-3DCC362A8542}"/>
              </a:ext>
            </a:extLst>
          </p:cNvPr>
          <p:cNvCxnSpPr>
            <a:cxnSpLocks/>
          </p:cNvCxnSpPr>
          <p:nvPr/>
        </p:nvCxnSpPr>
        <p:spPr>
          <a:xfrm>
            <a:off x="2954449" y="3859141"/>
            <a:ext cx="297778" cy="592494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48A4144-4856-4562-9050-4599B820EF29}"/>
              </a:ext>
            </a:extLst>
          </p:cNvPr>
          <p:cNvCxnSpPr>
            <a:cxnSpLocks/>
          </p:cNvCxnSpPr>
          <p:nvPr/>
        </p:nvCxnSpPr>
        <p:spPr>
          <a:xfrm flipV="1">
            <a:off x="1781959" y="3538367"/>
            <a:ext cx="1329778" cy="890131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00CE7B6-B78D-44B1-9CDF-2B66AEC5E94B}"/>
              </a:ext>
            </a:extLst>
          </p:cNvPr>
          <p:cNvCxnSpPr>
            <a:cxnSpLocks/>
            <a:endCxn id="60" idx="6"/>
          </p:cNvCxnSpPr>
          <p:nvPr/>
        </p:nvCxnSpPr>
        <p:spPr>
          <a:xfrm flipH="1" flipV="1">
            <a:off x="3962280" y="5318892"/>
            <a:ext cx="551476" cy="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3156022-2981-4284-93BC-B3593EB8C71A}"/>
              </a:ext>
            </a:extLst>
          </p:cNvPr>
          <p:cNvCxnSpPr>
            <a:stCxn id="90" idx="6"/>
            <a:endCxn id="89" idx="5"/>
          </p:cNvCxnSpPr>
          <p:nvPr/>
        </p:nvCxnSpPr>
        <p:spPr>
          <a:xfrm flipH="1" flipV="1">
            <a:off x="2877243" y="4554817"/>
            <a:ext cx="46366" cy="74452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18EB8A4-3F9A-458A-AE0B-D9198E294509}"/>
              </a:ext>
            </a:extLst>
          </p:cNvPr>
          <p:cNvCxnSpPr/>
          <p:nvPr/>
        </p:nvCxnSpPr>
        <p:spPr>
          <a:xfrm flipV="1">
            <a:off x="2930459" y="3591321"/>
            <a:ext cx="303815" cy="86031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7FD93D7A-234A-450B-A6C1-E84D564BBC64}"/>
              </a:ext>
            </a:extLst>
          </p:cNvPr>
          <p:cNvCxnSpPr>
            <a:cxnSpLocks/>
            <a:endCxn id="90" idx="6"/>
          </p:cNvCxnSpPr>
          <p:nvPr/>
        </p:nvCxnSpPr>
        <p:spPr>
          <a:xfrm flipH="1" flipV="1">
            <a:off x="2923609" y="5299345"/>
            <a:ext cx="814102" cy="4655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Ovale">
            <a:extLst>
              <a:ext uri="{FF2B5EF4-FFF2-40B4-BE49-F238E27FC236}">
                <a16:creationId xmlns:a16="http://schemas.microsoft.com/office/drawing/2014/main" id="{99B2A726-52D3-4A43-AE87-D8876F53EF8B}"/>
              </a:ext>
            </a:extLst>
          </p:cNvPr>
          <p:cNvSpPr/>
          <p:nvPr/>
        </p:nvSpPr>
        <p:spPr>
          <a:xfrm>
            <a:off x="7454589" y="4152925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65" name="Image" descr="Image">
            <a:extLst>
              <a:ext uri="{FF2B5EF4-FFF2-40B4-BE49-F238E27FC236}">
                <a16:creationId xmlns:a16="http://schemas.microsoft.com/office/drawing/2014/main" id="{CA0958D4-C50E-445E-B6E8-84A8A03EED0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36464" y="3649356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6" name="Image" descr="Image">
            <a:extLst>
              <a:ext uri="{FF2B5EF4-FFF2-40B4-BE49-F238E27FC236}">
                <a16:creationId xmlns:a16="http://schemas.microsoft.com/office/drawing/2014/main" id="{E523B9D2-984A-439E-8403-E11F09FF6A2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282025" y="3649356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9" name="Image" descr="Image">
            <a:extLst>
              <a:ext uri="{FF2B5EF4-FFF2-40B4-BE49-F238E27FC236}">
                <a16:creationId xmlns:a16="http://schemas.microsoft.com/office/drawing/2014/main" id="{ED5F9C3D-A333-409D-ABC3-D3B889F8CFA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95951" y="3640831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0" name="Image" descr="Image">
            <a:extLst>
              <a:ext uri="{FF2B5EF4-FFF2-40B4-BE49-F238E27FC236}">
                <a16:creationId xmlns:a16="http://schemas.microsoft.com/office/drawing/2014/main" id="{93BABE62-472A-441C-8ABE-E197ACC643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063023" y="3640832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1" name="Ovale">
            <a:extLst>
              <a:ext uri="{FF2B5EF4-FFF2-40B4-BE49-F238E27FC236}">
                <a16:creationId xmlns:a16="http://schemas.microsoft.com/office/drawing/2014/main" id="{007307E4-8BF8-480E-87FD-3C5126711D1D}"/>
              </a:ext>
            </a:extLst>
          </p:cNvPr>
          <p:cNvSpPr/>
          <p:nvPr/>
        </p:nvSpPr>
        <p:spPr>
          <a:xfrm>
            <a:off x="2640709" y="2202926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73" name="Image 72">
            <a:extLst>
              <a:ext uri="{FF2B5EF4-FFF2-40B4-BE49-F238E27FC236}">
                <a16:creationId xmlns:a16="http://schemas.microsoft.com/office/drawing/2014/main" id="{7EA72FBD-9C78-40BF-88BD-EEA47154F6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3157055" y="5181360"/>
            <a:ext cx="261685" cy="369475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88181CC5-F311-4CEA-A076-87C2CEAF0DD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2251470" y="5181360"/>
            <a:ext cx="261685" cy="369475"/>
          </a:xfrm>
          <a:prstGeom prst="rect">
            <a:avLst/>
          </a:prstGeom>
        </p:spPr>
      </p:pic>
      <p:sp>
        <p:nvSpPr>
          <p:cNvPr id="76" name="ZoneTexte 75">
            <a:extLst>
              <a:ext uri="{FF2B5EF4-FFF2-40B4-BE49-F238E27FC236}">
                <a16:creationId xmlns:a16="http://schemas.microsoft.com/office/drawing/2014/main" id="{980C5D60-3F0F-47FF-8C0C-13D91418C920}"/>
              </a:ext>
            </a:extLst>
          </p:cNvPr>
          <p:cNvSpPr txBox="1"/>
          <p:nvPr/>
        </p:nvSpPr>
        <p:spPr>
          <a:xfrm>
            <a:off x="2528086" y="429836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P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D559C8E-A310-45B5-A939-874A60F44C0A}"/>
              </a:ext>
            </a:extLst>
          </p:cNvPr>
          <p:cNvSpPr txBox="1"/>
          <p:nvPr/>
        </p:nvSpPr>
        <p:spPr>
          <a:xfrm>
            <a:off x="2160618" y="486552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BA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A2C18E41-75D9-4AC6-975F-1AAFCE7ACBD7}"/>
              </a:ext>
            </a:extLst>
          </p:cNvPr>
          <p:cNvSpPr txBox="1"/>
          <p:nvPr/>
        </p:nvSpPr>
        <p:spPr>
          <a:xfrm>
            <a:off x="2688401" y="360242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UN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C6176B52-67B8-4E6B-82F5-1AE87BB84D00}"/>
              </a:ext>
            </a:extLst>
          </p:cNvPr>
          <p:cNvSpPr txBox="1"/>
          <p:nvPr/>
        </p:nvSpPr>
        <p:spPr>
          <a:xfrm>
            <a:off x="2537263" y="515796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JF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E107D712-AA08-4FD4-8E5C-C7326B614498}"/>
              </a:ext>
            </a:extLst>
          </p:cNvPr>
          <p:cNvSpPr txBox="1"/>
          <p:nvPr/>
        </p:nvSpPr>
        <p:spPr>
          <a:xfrm>
            <a:off x="2599688" y="583444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FB7422C2-9EFA-4963-B142-3571E19F88D9}"/>
              </a:ext>
            </a:extLst>
          </p:cNvPr>
          <p:cNvSpPr txBox="1"/>
          <p:nvPr/>
        </p:nvSpPr>
        <p:spPr>
          <a:xfrm>
            <a:off x="3718168" y="399189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BCD80D73-0A13-4E08-8E3C-F0B4D388B6B7}"/>
              </a:ext>
            </a:extLst>
          </p:cNvPr>
          <p:cNvSpPr txBox="1"/>
          <p:nvPr/>
        </p:nvSpPr>
        <p:spPr>
          <a:xfrm>
            <a:off x="4367878" y="515793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YO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8A105239-E566-4E9E-B903-2124E170504B}"/>
              </a:ext>
            </a:extLst>
          </p:cNvPr>
          <p:cNvSpPr txBox="1"/>
          <p:nvPr/>
        </p:nvSpPr>
        <p:spPr>
          <a:xfrm>
            <a:off x="2173181" y="582361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ALY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D5A75785-9E04-4486-B5A2-F59469EEDE71}"/>
              </a:ext>
            </a:extLst>
          </p:cNvPr>
          <p:cNvSpPr txBox="1"/>
          <p:nvPr/>
        </p:nvSpPr>
        <p:spPr>
          <a:xfrm>
            <a:off x="1626845" y="430861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55A97320-90DC-4E8F-A1C4-4C703BEB00C6}"/>
              </a:ext>
            </a:extLst>
          </p:cNvPr>
          <p:cNvSpPr txBox="1"/>
          <p:nvPr/>
        </p:nvSpPr>
        <p:spPr>
          <a:xfrm>
            <a:off x="3827329" y="483652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TO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9C33782E-C95C-4F62-A2BB-9F20972848AC}"/>
              </a:ext>
            </a:extLst>
          </p:cNvPr>
          <p:cNvSpPr txBox="1"/>
          <p:nvPr/>
        </p:nvSpPr>
        <p:spPr>
          <a:xfrm>
            <a:off x="2310162" y="397343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JU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7BF94EF0-F93E-4E61-8EBD-215F7C6969A7}"/>
              </a:ext>
            </a:extLst>
          </p:cNvPr>
          <p:cNvSpPr txBox="1"/>
          <p:nvPr/>
        </p:nvSpPr>
        <p:spPr>
          <a:xfrm>
            <a:off x="3564971" y="515793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IB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74B70424-E391-43FB-98BB-C2899297E1D9}"/>
              </a:ext>
            </a:extLst>
          </p:cNvPr>
          <p:cNvSpPr txBox="1"/>
          <p:nvPr/>
        </p:nvSpPr>
        <p:spPr>
          <a:xfrm>
            <a:off x="4602941" y="427202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KE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66500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22F396F-2FE8-4B22-A32B-A6E268000E1F}"/>
              </a:ext>
            </a:extLst>
          </p:cNvPr>
          <p:cNvSpPr/>
          <p:nvPr/>
        </p:nvSpPr>
        <p:spPr>
          <a:xfrm>
            <a:off x="1241454" y="242416"/>
            <a:ext cx="10543426" cy="8908925"/>
          </a:xfrm>
          <a:prstGeom prst="rect">
            <a:avLst/>
          </a:prstGeom>
          <a:blipFill dpi="0" rotWithShape="1">
            <a:blip r:embed="rId5">
              <a:alphaModFix amt="13000"/>
            </a:blip>
            <a:srcRect/>
            <a:stretch>
              <a:fillRect t="-7738" b="-1030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Jeu entre les lignes</a:t>
            </a:r>
          </a:p>
        </p:txBody>
      </p:sp>
      <p:graphicFrame>
        <p:nvGraphicFramePr>
          <p:cNvPr id="1375" name="Tableau"/>
          <p:cNvGraphicFramePr/>
          <p:nvPr>
            <p:extLst>
              <p:ext uri="{D42A27DB-BD31-4B8C-83A1-F6EECF244321}">
                <p14:modId xmlns:p14="http://schemas.microsoft.com/office/powerpoint/2010/main" val="1473857692"/>
              </p:ext>
            </p:extLst>
          </p:nvPr>
        </p:nvGraphicFramePr>
        <p:xfrm>
          <a:off x="5298456" y="2642792"/>
          <a:ext cx="7185950" cy="4644785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058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824">
                  <a:extLst>
                    <a:ext uri="{9D8B030D-6E8A-4147-A177-3AD203B41FA5}">
                      <a16:colId xmlns:a16="http://schemas.microsoft.com/office/drawing/2014/main" val="4179515425"/>
                    </a:ext>
                  </a:extLst>
                </a:gridCol>
              </a:tblGrid>
              <a:tr h="64073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Marquer = 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7vs6 (1-2-3-1 vs 3-3)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Passage d’une zone à une autre par une passe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    A la perte reformer deux lignes de trois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i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     Récup zone haute trois seconde marquer ou repasser par Zone def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b="0" i="0" u="none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Jeu libre – 2 tchs – Jeu libre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attendu Indiv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Se rendre dispo entre lignes (ligne de passe)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Prise d’info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Appels sur les temps de passe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ym typeface="Helvetica Neue"/>
                        </a:rPr>
                        <a:t>Attaquer espaces différents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5231575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7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 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6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1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8E9AFB-A41B-4EEC-A099-0079DA7AFB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t="26032" r="23213" b="23554"/>
          <a:stretch/>
        </p:blipFill>
        <p:spPr>
          <a:xfrm>
            <a:off x="633499" y="543060"/>
            <a:ext cx="1187652" cy="1090991"/>
          </a:xfrm>
          <a:prstGeom prst="rect">
            <a:avLst/>
          </a:prstGeom>
        </p:spPr>
      </p:pic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se déplacer entre les lignes pour déséquilibrer (relation milieu-offensif)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73236471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0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6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>
                <a:solidFill>
                  <a:schemeClr val="tx1"/>
                </a:solidFill>
              </a:rPr>
              <a:t>19H40-20H10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>
                <a:solidFill>
                  <a:schemeClr val="tx1"/>
                </a:solidFill>
              </a:rPr>
              <a:t>VENDREDI 29/11/2019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13+1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8" name="Ovale">
            <a:extLst>
              <a:ext uri="{FF2B5EF4-FFF2-40B4-BE49-F238E27FC236}">
                <a16:creationId xmlns:a16="http://schemas.microsoft.com/office/drawing/2014/main" id="{F5A30E0D-5DC3-4B36-97CA-D107E0FEF7E2}"/>
              </a:ext>
            </a:extLst>
          </p:cNvPr>
          <p:cNvSpPr/>
          <p:nvPr/>
        </p:nvSpPr>
        <p:spPr>
          <a:xfrm>
            <a:off x="1950439" y="4839970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9" name="Ovale">
            <a:extLst>
              <a:ext uri="{FF2B5EF4-FFF2-40B4-BE49-F238E27FC236}">
                <a16:creationId xmlns:a16="http://schemas.microsoft.com/office/drawing/2014/main" id="{709116C1-CFC1-4C99-8B5F-1FDB6A48EA59}"/>
              </a:ext>
            </a:extLst>
          </p:cNvPr>
          <p:cNvSpPr/>
          <p:nvPr/>
        </p:nvSpPr>
        <p:spPr>
          <a:xfrm>
            <a:off x="2689410" y="5133236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0" name="Ovale">
            <a:extLst>
              <a:ext uri="{FF2B5EF4-FFF2-40B4-BE49-F238E27FC236}">
                <a16:creationId xmlns:a16="http://schemas.microsoft.com/office/drawing/2014/main" id="{487B1F44-FB3E-4221-9490-1930F348E299}"/>
              </a:ext>
            </a:extLst>
          </p:cNvPr>
          <p:cNvSpPr/>
          <p:nvPr/>
        </p:nvSpPr>
        <p:spPr>
          <a:xfrm>
            <a:off x="1229073" y="4225581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FB50342-BF54-4424-B7C4-788671060043}"/>
              </a:ext>
            </a:extLst>
          </p:cNvPr>
          <p:cNvSpPr/>
          <p:nvPr/>
        </p:nvSpPr>
        <p:spPr>
          <a:xfrm>
            <a:off x="2689409" y="4384192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BA2F774B-7AB2-4ECC-AD0C-48911F0AB2A0}"/>
              </a:ext>
            </a:extLst>
          </p:cNvPr>
          <p:cNvSpPr/>
          <p:nvPr/>
        </p:nvSpPr>
        <p:spPr>
          <a:xfrm>
            <a:off x="3408046" y="4839970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1" name="Ovale">
            <a:extLst>
              <a:ext uri="{FF2B5EF4-FFF2-40B4-BE49-F238E27FC236}">
                <a16:creationId xmlns:a16="http://schemas.microsoft.com/office/drawing/2014/main" id="{5E76D9F3-CA4E-459F-963B-1371965E49F3}"/>
              </a:ext>
            </a:extLst>
          </p:cNvPr>
          <p:cNvSpPr/>
          <p:nvPr/>
        </p:nvSpPr>
        <p:spPr>
          <a:xfrm>
            <a:off x="2676756" y="3888531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2" name="Ovale">
            <a:extLst>
              <a:ext uri="{FF2B5EF4-FFF2-40B4-BE49-F238E27FC236}">
                <a16:creationId xmlns:a16="http://schemas.microsoft.com/office/drawing/2014/main" id="{63D5715A-8FEE-4289-BDDE-CD469BC73D05}"/>
              </a:ext>
            </a:extLst>
          </p:cNvPr>
          <p:cNvSpPr/>
          <p:nvPr/>
        </p:nvSpPr>
        <p:spPr>
          <a:xfrm>
            <a:off x="4147573" y="294056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4" name="Ovale">
            <a:extLst>
              <a:ext uri="{FF2B5EF4-FFF2-40B4-BE49-F238E27FC236}">
                <a16:creationId xmlns:a16="http://schemas.microsoft.com/office/drawing/2014/main" id="{B1998C18-FE43-4F38-92CA-91047A6DC680}"/>
              </a:ext>
            </a:extLst>
          </p:cNvPr>
          <p:cNvSpPr/>
          <p:nvPr/>
        </p:nvSpPr>
        <p:spPr>
          <a:xfrm>
            <a:off x="2689409" y="292435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141" name="Tableau 140">
            <a:extLst>
              <a:ext uri="{FF2B5EF4-FFF2-40B4-BE49-F238E27FC236}">
                <a16:creationId xmlns:a16="http://schemas.microsoft.com/office/drawing/2014/main" id="{70DA3486-30A6-4DF4-989E-395CEBB048E1}"/>
              </a:ext>
            </a:extLst>
          </p:cNvPr>
          <p:cNvGraphicFramePr>
            <a:graphicFrameLocks noGrp="1"/>
          </p:cNvGraphicFramePr>
          <p:nvPr/>
        </p:nvGraphicFramePr>
        <p:xfrm>
          <a:off x="5291869" y="7523924"/>
          <a:ext cx="7185950" cy="140698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108468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LENNY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ANDONI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PEIO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JF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BENZE 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ALFA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KEVIN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1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sp>
        <p:nvSpPr>
          <p:cNvPr id="67" name="Ovale">
            <a:extLst>
              <a:ext uri="{FF2B5EF4-FFF2-40B4-BE49-F238E27FC236}">
                <a16:creationId xmlns:a16="http://schemas.microsoft.com/office/drawing/2014/main" id="{220E44EE-2555-4F99-A597-7FA323A408F4}"/>
              </a:ext>
            </a:extLst>
          </p:cNvPr>
          <p:cNvSpPr/>
          <p:nvPr/>
        </p:nvSpPr>
        <p:spPr>
          <a:xfrm>
            <a:off x="1217517" y="294496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8" name="Ovale">
            <a:extLst>
              <a:ext uri="{FF2B5EF4-FFF2-40B4-BE49-F238E27FC236}">
                <a16:creationId xmlns:a16="http://schemas.microsoft.com/office/drawing/2014/main" id="{C8B43F17-2D08-4C54-8CD9-B8A39C0D795E}"/>
              </a:ext>
            </a:extLst>
          </p:cNvPr>
          <p:cNvSpPr/>
          <p:nvPr/>
        </p:nvSpPr>
        <p:spPr>
          <a:xfrm>
            <a:off x="4108248" y="4225421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" name="Ovale">
            <a:extLst>
              <a:ext uri="{FF2B5EF4-FFF2-40B4-BE49-F238E27FC236}">
                <a16:creationId xmlns:a16="http://schemas.microsoft.com/office/drawing/2014/main" id="{007307E4-8BF8-480E-87FD-3C5126711D1D}"/>
              </a:ext>
            </a:extLst>
          </p:cNvPr>
          <p:cNvSpPr/>
          <p:nvPr/>
        </p:nvSpPr>
        <p:spPr>
          <a:xfrm>
            <a:off x="2640709" y="2202926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32BB5D-746D-4EB7-9585-B87222D94F13}"/>
              </a:ext>
            </a:extLst>
          </p:cNvPr>
          <p:cNvSpPr/>
          <p:nvPr/>
        </p:nvSpPr>
        <p:spPr>
          <a:xfrm>
            <a:off x="1217517" y="2278731"/>
            <a:ext cx="3195597" cy="3205354"/>
          </a:xfrm>
          <a:prstGeom prst="rect">
            <a:avLst/>
          </a:prstGeom>
          <a:noFill/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22C6904-7F30-414A-8444-226D26EA129F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1217517" y="3881408"/>
            <a:ext cx="3195597" cy="0"/>
          </a:xfrm>
          <a:prstGeom prst="line">
            <a:avLst/>
          </a:prstGeom>
          <a:noFill/>
          <a:ln w="28575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6" name="Ovale">
            <a:extLst>
              <a:ext uri="{FF2B5EF4-FFF2-40B4-BE49-F238E27FC236}">
                <a16:creationId xmlns:a16="http://schemas.microsoft.com/office/drawing/2014/main" id="{35BA54BA-B55C-4931-B8DF-BEE14FEA742F}"/>
              </a:ext>
            </a:extLst>
          </p:cNvPr>
          <p:cNvSpPr/>
          <p:nvPr/>
        </p:nvSpPr>
        <p:spPr>
          <a:xfrm>
            <a:off x="4134920" y="357845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7" name="Ovale">
            <a:extLst>
              <a:ext uri="{FF2B5EF4-FFF2-40B4-BE49-F238E27FC236}">
                <a16:creationId xmlns:a16="http://schemas.microsoft.com/office/drawing/2014/main" id="{0E603D04-EB51-4F51-9D12-69DD6D742A7E}"/>
              </a:ext>
            </a:extLst>
          </p:cNvPr>
          <p:cNvSpPr/>
          <p:nvPr/>
        </p:nvSpPr>
        <p:spPr>
          <a:xfrm>
            <a:off x="2676756" y="3562245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" name="Ovale">
            <a:extLst>
              <a:ext uri="{FF2B5EF4-FFF2-40B4-BE49-F238E27FC236}">
                <a16:creationId xmlns:a16="http://schemas.microsoft.com/office/drawing/2014/main" id="{103EA484-2C40-4FE0-8510-6A7483B90B93}"/>
              </a:ext>
            </a:extLst>
          </p:cNvPr>
          <p:cNvSpPr/>
          <p:nvPr/>
        </p:nvSpPr>
        <p:spPr>
          <a:xfrm>
            <a:off x="1204864" y="358285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8BBC608A-DEE4-4D08-9181-0E410A0558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2966526" y="5183985"/>
            <a:ext cx="261685" cy="369475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A047CDFF-2B3D-49DA-B1AE-EA9767F8AB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2406471" y="5183985"/>
            <a:ext cx="261685" cy="369475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360D45E1-35AA-45A5-990C-6C7F39D5272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3947189" y="5183985"/>
            <a:ext cx="261685" cy="369475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F47FBAD8-1649-4166-BB73-F80DF3A19F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3387134" y="5183985"/>
            <a:ext cx="261685" cy="369475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04D4473A-765C-403C-ADCA-615D111FB2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983774" y="5198952"/>
            <a:ext cx="261685" cy="369475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74EA03AC-4E1B-494C-B215-995D17B01AD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1423719" y="5198952"/>
            <a:ext cx="261685" cy="369475"/>
          </a:xfrm>
          <a:prstGeom prst="rect">
            <a:avLst/>
          </a:prstGeom>
        </p:spPr>
      </p:pic>
      <p:sp>
        <p:nvSpPr>
          <p:cNvPr id="96" name="Ovale">
            <a:extLst>
              <a:ext uri="{FF2B5EF4-FFF2-40B4-BE49-F238E27FC236}">
                <a16:creationId xmlns:a16="http://schemas.microsoft.com/office/drawing/2014/main" id="{7DBEE84C-D655-43BC-8DFA-2BBDC219D871}"/>
              </a:ext>
            </a:extLst>
          </p:cNvPr>
          <p:cNvSpPr/>
          <p:nvPr/>
        </p:nvSpPr>
        <p:spPr>
          <a:xfrm>
            <a:off x="7384752" y="392377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7" name="Ovale">
            <a:extLst>
              <a:ext uri="{FF2B5EF4-FFF2-40B4-BE49-F238E27FC236}">
                <a16:creationId xmlns:a16="http://schemas.microsoft.com/office/drawing/2014/main" id="{EB241B56-8ED5-48D7-BFD2-5A4DA0B0B2AF}"/>
              </a:ext>
            </a:extLst>
          </p:cNvPr>
          <p:cNvSpPr/>
          <p:nvPr/>
        </p:nvSpPr>
        <p:spPr>
          <a:xfrm>
            <a:off x="7384751" y="4218032"/>
            <a:ext cx="277117" cy="270216"/>
          </a:xfrm>
          <a:prstGeom prst="ellipse">
            <a:avLst/>
          </a:prstGeom>
          <a:solidFill>
            <a:srgbClr val="00A2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BC2D861F-3A30-493F-A6D8-0C903F28A800}"/>
              </a:ext>
            </a:extLst>
          </p:cNvPr>
          <p:cNvSpPr txBox="1"/>
          <p:nvPr/>
        </p:nvSpPr>
        <p:spPr>
          <a:xfrm>
            <a:off x="2582148" y="436577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P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04222E25-4D98-4626-A597-CE31C79E2D8E}"/>
              </a:ext>
            </a:extLst>
          </p:cNvPr>
          <p:cNvSpPr txBox="1"/>
          <p:nvPr/>
        </p:nvSpPr>
        <p:spPr>
          <a:xfrm>
            <a:off x="2562768" y="353259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BA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7E340FCB-5511-46A8-930A-E6DA64A8CFC2}"/>
              </a:ext>
            </a:extLst>
          </p:cNvPr>
          <p:cNvSpPr txBox="1"/>
          <p:nvPr/>
        </p:nvSpPr>
        <p:spPr>
          <a:xfrm>
            <a:off x="2550840" y="384867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UN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49F40B53-0625-45C0-A514-82AF85FC6E02}"/>
              </a:ext>
            </a:extLst>
          </p:cNvPr>
          <p:cNvSpPr txBox="1"/>
          <p:nvPr/>
        </p:nvSpPr>
        <p:spPr>
          <a:xfrm>
            <a:off x="1841555" y="481139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JF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1E99518B-CE16-436D-A3A3-4BC4DA9B44D2}"/>
              </a:ext>
            </a:extLst>
          </p:cNvPr>
          <p:cNvSpPr txBox="1"/>
          <p:nvPr/>
        </p:nvSpPr>
        <p:spPr>
          <a:xfrm>
            <a:off x="1092191" y="353971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1F660A4A-D1AC-41CD-9538-227C5D4DAD9B}"/>
              </a:ext>
            </a:extLst>
          </p:cNvPr>
          <p:cNvSpPr txBox="1"/>
          <p:nvPr/>
        </p:nvSpPr>
        <p:spPr>
          <a:xfrm>
            <a:off x="4009489" y="289431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235E732A-2532-44ED-8483-4A7BAD7BDB03}"/>
              </a:ext>
            </a:extLst>
          </p:cNvPr>
          <p:cNvSpPr txBox="1"/>
          <p:nvPr/>
        </p:nvSpPr>
        <p:spPr>
          <a:xfrm>
            <a:off x="2584977" y="288495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YO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743C2411-A4C9-4316-9AB8-8074D73F61F1}"/>
              </a:ext>
            </a:extLst>
          </p:cNvPr>
          <p:cNvSpPr txBox="1"/>
          <p:nvPr/>
        </p:nvSpPr>
        <p:spPr>
          <a:xfrm>
            <a:off x="4009489" y="356614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ALY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958E3D87-1625-4634-A0D8-1BB962EA6F0B}"/>
              </a:ext>
            </a:extLst>
          </p:cNvPr>
          <p:cNvSpPr txBox="1"/>
          <p:nvPr/>
        </p:nvSpPr>
        <p:spPr>
          <a:xfrm>
            <a:off x="1142841" y="420583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BE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2870E6AC-D415-43A2-90F9-8C7419A40B8E}"/>
              </a:ext>
            </a:extLst>
          </p:cNvPr>
          <p:cNvSpPr txBox="1"/>
          <p:nvPr/>
        </p:nvSpPr>
        <p:spPr>
          <a:xfrm>
            <a:off x="1092191" y="291240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TO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64CF086C-8B63-4FB9-AC00-AEAF21CC4D30}"/>
              </a:ext>
            </a:extLst>
          </p:cNvPr>
          <p:cNvSpPr txBox="1"/>
          <p:nvPr/>
        </p:nvSpPr>
        <p:spPr>
          <a:xfrm>
            <a:off x="2557704" y="510863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JU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34473295-FB07-467F-9DD8-B1059BE74547}"/>
              </a:ext>
            </a:extLst>
          </p:cNvPr>
          <p:cNvSpPr txBox="1"/>
          <p:nvPr/>
        </p:nvSpPr>
        <p:spPr>
          <a:xfrm>
            <a:off x="3303217" y="480538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IB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47262778-F772-435B-9AEC-89928F49AB81}"/>
              </a:ext>
            </a:extLst>
          </p:cNvPr>
          <p:cNvSpPr txBox="1"/>
          <p:nvPr/>
        </p:nvSpPr>
        <p:spPr>
          <a:xfrm>
            <a:off x="4009489" y="419855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KE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123273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6541</TotalTime>
  <Words>418</Words>
  <Application>Microsoft Office PowerPoint</Application>
  <PresentationFormat>Personnalisé</PresentationFormat>
  <Paragraphs>183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972</cp:revision>
  <cp:lastPrinted>2019-03-29T12:41:11Z</cp:lastPrinted>
  <dcterms:modified xsi:type="dcterms:W3CDTF">2020-02-05T14:05:54Z</dcterms:modified>
</cp:coreProperties>
</file>