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16" r:id="rId2"/>
    <p:sldId id="323" r:id="rId3"/>
    <p:sldId id="324" r:id="rId4"/>
    <p:sldId id="325" r:id="rId5"/>
  </p:sldIdLst>
  <p:sldSz cx="13004800" cy="9753600"/>
  <p:notesSz cx="9929813" cy="67992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FF"/>
    <a:srgbClr val="CCFF99"/>
    <a:srgbClr val="17C022"/>
    <a:srgbClr val="99FF33"/>
    <a:srgbClr val="CCECFF"/>
    <a:srgbClr val="99CCFF"/>
    <a:srgbClr val="6699FF"/>
    <a:srgbClr val="E7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4660"/>
  </p:normalViewPr>
  <p:slideViewPr>
    <p:cSldViewPr snapToGrid="0" showGuides="1">
      <p:cViewPr>
        <p:scale>
          <a:sx n="68" d="100"/>
          <a:sy n="68" d="100"/>
        </p:scale>
        <p:origin x="174" y="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8837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1323975" y="3229650"/>
            <a:ext cx="7281863" cy="305966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4538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8717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3282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914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1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1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C22F396F-2FE8-4B22-A32B-A6E268000E1F}"/>
              </a:ext>
            </a:extLst>
          </p:cNvPr>
          <p:cNvSpPr/>
          <p:nvPr/>
        </p:nvSpPr>
        <p:spPr>
          <a:xfrm>
            <a:off x="1241454" y="242416"/>
            <a:ext cx="10543426" cy="8908925"/>
          </a:xfrm>
          <a:prstGeom prst="rect">
            <a:avLst/>
          </a:prstGeom>
          <a:blipFill dpi="0" rotWithShape="1">
            <a:blip r:embed="rId5">
              <a:alphaModFix amt="13000"/>
            </a:blip>
            <a:srcRect/>
            <a:stretch>
              <a:fillRect t="-7738" b="-10302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MET (ANA)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Jeu entre les lignes</a:t>
            </a:r>
          </a:p>
        </p:txBody>
      </p:sp>
      <p:graphicFrame>
        <p:nvGraphicFramePr>
          <p:cNvPr id="1375" name="Tableau"/>
          <p:cNvGraphicFramePr/>
          <p:nvPr>
            <p:extLst>
              <p:ext uri="{D42A27DB-BD31-4B8C-83A1-F6EECF244321}">
                <p14:modId xmlns:p14="http://schemas.microsoft.com/office/powerpoint/2010/main" val="777303587"/>
              </p:ext>
            </p:extLst>
          </p:nvPr>
        </p:nvGraphicFramePr>
        <p:xfrm>
          <a:off x="5298456" y="2642792"/>
          <a:ext cx="7185950" cy="4370465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58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3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3824">
                  <a:extLst>
                    <a:ext uri="{9D8B030D-6E8A-4147-A177-3AD203B41FA5}">
                      <a16:colId xmlns:a16="http://schemas.microsoft.com/office/drawing/2014/main" val="4179515425"/>
                    </a:ext>
                  </a:extLst>
                </a:gridCol>
              </a:tblGrid>
              <a:tr h="64073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Réaliser circuit minimum erreurs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3 groupes de 6 joueurs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V1/ Passe libre + gamme athlétique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Fixe au poste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V2/ Appui-soutien </a:t>
                      </a:r>
                      <a:r>
                        <a:rPr lang="fr-FR" b="0" i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3x1min30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V3/ Appui-coté </a:t>
                      </a:r>
                      <a:r>
                        <a:rPr lang="fr-FR" b="0" i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3x1min30</a:t>
                      </a:r>
                      <a:endParaRPr lang="fr-FR" b="0" i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0" i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ym typeface="Helvetica Neue"/>
                        </a:rPr>
                        <a:t>Cpt attendu Indiv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Réduction foulées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Positionnement corps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Qualité de la première </a:t>
                      </a:r>
                      <a:r>
                        <a:rPr lang="fr-FR" b="0" u="none" dirty="0" err="1">
                          <a:sym typeface="Helvetica Neue"/>
                        </a:rPr>
                        <a:t>tch</a:t>
                      </a:r>
                      <a:endParaRPr lang="fr-FR" b="0" u="none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Connexion entre joueurs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7029294"/>
              </p:ext>
            </p:extLst>
          </p:nvPr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6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 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6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6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U18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8E9AFB-A41B-4EEC-A099-0079DA7AFB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26032" r="23213" b="23554"/>
          <a:stretch/>
        </p:blipFill>
        <p:spPr>
          <a:xfrm>
            <a:off x="633499" y="543060"/>
            <a:ext cx="1187652" cy="1090991"/>
          </a:xfrm>
          <a:prstGeom prst="rect">
            <a:avLst/>
          </a:prstGeom>
        </p:spPr>
      </p:pic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capacité à être disponible pour le porteur pour conserver/progresser (relation défenseur-milieu)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34514595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18H30-18H50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MERCREDI 27/11/2019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7" name="Ovale">
            <a:extLst>
              <a:ext uri="{FF2B5EF4-FFF2-40B4-BE49-F238E27FC236}">
                <a16:creationId xmlns:a16="http://schemas.microsoft.com/office/drawing/2014/main" id="{B7001E01-838F-4148-91BB-0EC299D2DDCC}"/>
              </a:ext>
            </a:extLst>
          </p:cNvPr>
          <p:cNvSpPr/>
          <p:nvPr/>
        </p:nvSpPr>
        <p:spPr>
          <a:xfrm>
            <a:off x="4654263" y="4239496"/>
            <a:ext cx="277117" cy="27021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8" name="Ovale">
            <a:extLst>
              <a:ext uri="{FF2B5EF4-FFF2-40B4-BE49-F238E27FC236}">
                <a16:creationId xmlns:a16="http://schemas.microsoft.com/office/drawing/2014/main" id="{F5A30E0D-5DC3-4B36-97CA-D107E0FEF7E2}"/>
              </a:ext>
            </a:extLst>
          </p:cNvPr>
          <p:cNvSpPr/>
          <p:nvPr/>
        </p:nvSpPr>
        <p:spPr>
          <a:xfrm>
            <a:off x="715241" y="5929139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9" name="Ovale">
            <a:extLst>
              <a:ext uri="{FF2B5EF4-FFF2-40B4-BE49-F238E27FC236}">
                <a16:creationId xmlns:a16="http://schemas.microsoft.com/office/drawing/2014/main" id="{709116C1-CFC1-4C99-8B5F-1FDB6A48EA59}"/>
              </a:ext>
            </a:extLst>
          </p:cNvPr>
          <p:cNvSpPr/>
          <p:nvPr/>
        </p:nvSpPr>
        <p:spPr>
          <a:xfrm>
            <a:off x="1663023" y="5925095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0" name="Ovale">
            <a:extLst>
              <a:ext uri="{FF2B5EF4-FFF2-40B4-BE49-F238E27FC236}">
                <a16:creationId xmlns:a16="http://schemas.microsoft.com/office/drawing/2014/main" id="{487B1F44-FB3E-4221-9490-1930F348E299}"/>
              </a:ext>
            </a:extLst>
          </p:cNvPr>
          <p:cNvSpPr/>
          <p:nvPr/>
        </p:nvSpPr>
        <p:spPr>
          <a:xfrm>
            <a:off x="1663022" y="4226489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" name="Ovale">
            <a:extLst>
              <a:ext uri="{FF2B5EF4-FFF2-40B4-BE49-F238E27FC236}">
                <a16:creationId xmlns:a16="http://schemas.microsoft.com/office/drawing/2014/main" id="{FFB50342-BF54-4424-B7C4-788671060043}"/>
              </a:ext>
            </a:extLst>
          </p:cNvPr>
          <p:cNvSpPr/>
          <p:nvPr/>
        </p:nvSpPr>
        <p:spPr>
          <a:xfrm>
            <a:off x="753552" y="4540308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Ovale">
            <a:extLst>
              <a:ext uri="{FF2B5EF4-FFF2-40B4-BE49-F238E27FC236}">
                <a16:creationId xmlns:a16="http://schemas.microsoft.com/office/drawing/2014/main" id="{BA2F774B-7AB2-4ECC-AD0C-48911F0AB2A0}"/>
              </a:ext>
            </a:extLst>
          </p:cNvPr>
          <p:cNvSpPr/>
          <p:nvPr/>
        </p:nvSpPr>
        <p:spPr>
          <a:xfrm>
            <a:off x="715240" y="6208012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" name="Ovale">
            <a:extLst>
              <a:ext uri="{FF2B5EF4-FFF2-40B4-BE49-F238E27FC236}">
                <a16:creationId xmlns:a16="http://schemas.microsoft.com/office/drawing/2014/main" id="{F39B73EF-646E-4729-B37E-ED7ABE3C95C4}"/>
              </a:ext>
            </a:extLst>
          </p:cNvPr>
          <p:cNvSpPr/>
          <p:nvPr/>
        </p:nvSpPr>
        <p:spPr>
          <a:xfrm>
            <a:off x="3711172" y="6218129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" name="Ovale">
            <a:extLst>
              <a:ext uri="{FF2B5EF4-FFF2-40B4-BE49-F238E27FC236}">
                <a16:creationId xmlns:a16="http://schemas.microsoft.com/office/drawing/2014/main" id="{3EDD75FC-7598-4DD6-BF11-34810170BC19}"/>
              </a:ext>
            </a:extLst>
          </p:cNvPr>
          <p:cNvSpPr/>
          <p:nvPr/>
        </p:nvSpPr>
        <p:spPr>
          <a:xfrm>
            <a:off x="2200038" y="6209828"/>
            <a:ext cx="277117" cy="2702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1" name="Ovale">
            <a:extLst>
              <a:ext uri="{FF2B5EF4-FFF2-40B4-BE49-F238E27FC236}">
                <a16:creationId xmlns:a16="http://schemas.microsoft.com/office/drawing/2014/main" id="{ADDB76E2-DC0C-4019-BFA8-DAC0D4B6E6A6}"/>
              </a:ext>
            </a:extLst>
          </p:cNvPr>
          <p:cNvSpPr/>
          <p:nvPr/>
        </p:nvSpPr>
        <p:spPr>
          <a:xfrm>
            <a:off x="3147819" y="422648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15" name="Image 114">
            <a:extLst>
              <a:ext uri="{FF2B5EF4-FFF2-40B4-BE49-F238E27FC236}">
                <a16:creationId xmlns:a16="http://schemas.microsoft.com/office/drawing/2014/main" id="{12E74D2D-5861-482E-8AB0-A187EFD18CF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1367135" y="6633948"/>
            <a:ext cx="261685" cy="369475"/>
          </a:xfrm>
          <a:prstGeom prst="rect">
            <a:avLst/>
          </a:prstGeom>
        </p:spPr>
      </p:pic>
      <p:pic>
        <p:nvPicPr>
          <p:cNvPr id="116" name="Image 115">
            <a:extLst>
              <a:ext uri="{FF2B5EF4-FFF2-40B4-BE49-F238E27FC236}">
                <a16:creationId xmlns:a16="http://schemas.microsoft.com/office/drawing/2014/main" id="{0123A325-484A-429E-AF19-4B51529E917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3995516" y="6632748"/>
            <a:ext cx="261685" cy="369475"/>
          </a:xfrm>
          <a:prstGeom prst="rect">
            <a:avLst/>
          </a:prstGeom>
        </p:spPr>
      </p:pic>
      <p:pic>
        <p:nvPicPr>
          <p:cNvPr id="117" name="Image 116">
            <a:extLst>
              <a:ext uri="{FF2B5EF4-FFF2-40B4-BE49-F238E27FC236}">
                <a16:creationId xmlns:a16="http://schemas.microsoft.com/office/drawing/2014/main" id="{05283EF7-F7F0-44D0-894C-4F6DA86BE2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3997289" y="3633106"/>
            <a:ext cx="261685" cy="369475"/>
          </a:xfrm>
          <a:prstGeom prst="rect">
            <a:avLst/>
          </a:prstGeom>
        </p:spPr>
      </p:pic>
      <p:pic>
        <p:nvPicPr>
          <p:cNvPr id="118" name="Image 117">
            <a:extLst>
              <a:ext uri="{FF2B5EF4-FFF2-40B4-BE49-F238E27FC236}">
                <a16:creationId xmlns:a16="http://schemas.microsoft.com/office/drawing/2014/main" id="{251CA1FD-3ACA-4B3D-924D-82C4106709C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1364206" y="3633107"/>
            <a:ext cx="261685" cy="369475"/>
          </a:xfrm>
          <a:prstGeom prst="rect">
            <a:avLst/>
          </a:prstGeom>
        </p:spPr>
      </p:pic>
      <p:sp>
        <p:nvSpPr>
          <p:cNvPr id="121" name="Ovale">
            <a:extLst>
              <a:ext uri="{FF2B5EF4-FFF2-40B4-BE49-F238E27FC236}">
                <a16:creationId xmlns:a16="http://schemas.microsoft.com/office/drawing/2014/main" id="{5E76D9F3-CA4E-459F-963B-1371965E49F3}"/>
              </a:ext>
            </a:extLst>
          </p:cNvPr>
          <p:cNvSpPr/>
          <p:nvPr/>
        </p:nvSpPr>
        <p:spPr>
          <a:xfrm>
            <a:off x="1663023" y="4540308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2" name="Ovale">
            <a:extLst>
              <a:ext uri="{FF2B5EF4-FFF2-40B4-BE49-F238E27FC236}">
                <a16:creationId xmlns:a16="http://schemas.microsoft.com/office/drawing/2014/main" id="{63D5715A-8FEE-4289-BDDE-CD469BC73D05}"/>
              </a:ext>
            </a:extLst>
          </p:cNvPr>
          <p:cNvSpPr/>
          <p:nvPr/>
        </p:nvSpPr>
        <p:spPr>
          <a:xfrm>
            <a:off x="2200038" y="592913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3" name="Ovale">
            <a:extLst>
              <a:ext uri="{FF2B5EF4-FFF2-40B4-BE49-F238E27FC236}">
                <a16:creationId xmlns:a16="http://schemas.microsoft.com/office/drawing/2014/main" id="{F57E7501-CFF2-45DC-8032-F73C30E4B217}"/>
              </a:ext>
            </a:extLst>
          </p:cNvPr>
          <p:cNvSpPr/>
          <p:nvPr/>
        </p:nvSpPr>
        <p:spPr>
          <a:xfrm>
            <a:off x="3147820" y="5925095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4" name="Ovale">
            <a:extLst>
              <a:ext uri="{FF2B5EF4-FFF2-40B4-BE49-F238E27FC236}">
                <a16:creationId xmlns:a16="http://schemas.microsoft.com/office/drawing/2014/main" id="{B1998C18-FE43-4F38-92CA-91047A6DC680}"/>
              </a:ext>
            </a:extLst>
          </p:cNvPr>
          <p:cNvSpPr/>
          <p:nvPr/>
        </p:nvSpPr>
        <p:spPr>
          <a:xfrm>
            <a:off x="2238349" y="4540308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Ovale">
            <a:extLst>
              <a:ext uri="{FF2B5EF4-FFF2-40B4-BE49-F238E27FC236}">
                <a16:creationId xmlns:a16="http://schemas.microsoft.com/office/drawing/2014/main" id="{BD9E039A-B6DB-45DA-B7DA-45690A101097}"/>
              </a:ext>
            </a:extLst>
          </p:cNvPr>
          <p:cNvSpPr/>
          <p:nvPr/>
        </p:nvSpPr>
        <p:spPr>
          <a:xfrm>
            <a:off x="3147820" y="4540308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Ovale">
            <a:extLst>
              <a:ext uri="{FF2B5EF4-FFF2-40B4-BE49-F238E27FC236}">
                <a16:creationId xmlns:a16="http://schemas.microsoft.com/office/drawing/2014/main" id="{09961064-96DD-42C4-9A9D-4E8F2EDCFA5A}"/>
              </a:ext>
            </a:extLst>
          </p:cNvPr>
          <p:cNvSpPr/>
          <p:nvPr/>
        </p:nvSpPr>
        <p:spPr>
          <a:xfrm>
            <a:off x="3708896" y="5929139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7" name="Ovale">
            <a:extLst>
              <a:ext uri="{FF2B5EF4-FFF2-40B4-BE49-F238E27FC236}">
                <a16:creationId xmlns:a16="http://schemas.microsoft.com/office/drawing/2014/main" id="{63F48702-76BD-44B6-81FD-034D5C671757}"/>
              </a:ext>
            </a:extLst>
          </p:cNvPr>
          <p:cNvSpPr/>
          <p:nvPr/>
        </p:nvSpPr>
        <p:spPr>
          <a:xfrm>
            <a:off x="4656678" y="5925095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8" name="Ovale">
            <a:extLst>
              <a:ext uri="{FF2B5EF4-FFF2-40B4-BE49-F238E27FC236}">
                <a16:creationId xmlns:a16="http://schemas.microsoft.com/office/drawing/2014/main" id="{BBBC7E35-2B48-4F80-AE80-014E4C450EDC}"/>
              </a:ext>
            </a:extLst>
          </p:cNvPr>
          <p:cNvSpPr/>
          <p:nvPr/>
        </p:nvSpPr>
        <p:spPr>
          <a:xfrm>
            <a:off x="3747207" y="4540308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9" name="Ovale">
            <a:extLst>
              <a:ext uri="{FF2B5EF4-FFF2-40B4-BE49-F238E27FC236}">
                <a16:creationId xmlns:a16="http://schemas.microsoft.com/office/drawing/2014/main" id="{FF5AC015-92AA-47EA-81C7-B8189DF5442D}"/>
              </a:ext>
            </a:extLst>
          </p:cNvPr>
          <p:cNvSpPr/>
          <p:nvPr/>
        </p:nvSpPr>
        <p:spPr>
          <a:xfrm>
            <a:off x="4656678" y="4540308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5182BF8A-40FC-4D1A-9782-7BD960D5AF99}"/>
              </a:ext>
            </a:extLst>
          </p:cNvPr>
          <p:cNvSpPr/>
          <p:nvPr/>
        </p:nvSpPr>
        <p:spPr>
          <a:xfrm>
            <a:off x="942109" y="4615941"/>
            <a:ext cx="438298" cy="621077"/>
          </a:xfrm>
          <a:custGeom>
            <a:avLst/>
            <a:gdLst>
              <a:gd name="connsiteX0" fmla="*/ 0 w 438298"/>
              <a:gd name="connsiteY0" fmla="*/ 39186 h 621077"/>
              <a:gd name="connsiteX1" fmla="*/ 318655 w 438298"/>
              <a:gd name="connsiteY1" fmla="*/ 11477 h 621077"/>
              <a:gd name="connsiteX2" fmla="*/ 429491 w 438298"/>
              <a:gd name="connsiteY2" fmla="*/ 205441 h 621077"/>
              <a:gd name="connsiteX3" fmla="*/ 110836 w 438298"/>
              <a:gd name="connsiteY3" fmla="*/ 621077 h 62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98" h="621077">
                <a:moveTo>
                  <a:pt x="0" y="39186"/>
                </a:moveTo>
                <a:cubicBezTo>
                  <a:pt x="123536" y="11477"/>
                  <a:pt x="247073" y="-16232"/>
                  <a:pt x="318655" y="11477"/>
                </a:cubicBezTo>
                <a:cubicBezTo>
                  <a:pt x="390237" y="39186"/>
                  <a:pt x="464127" y="103841"/>
                  <a:pt x="429491" y="205441"/>
                </a:cubicBezTo>
                <a:cubicBezTo>
                  <a:pt x="394855" y="307041"/>
                  <a:pt x="252845" y="464059"/>
                  <a:pt x="110836" y="621077"/>
                </a:cubicBezTo>
              </a:path>
            </a:pathLst>
          </a:custGeom>
          <a:ln w="28575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" name="Triangle isocèle 8">
            <a:extLst>
              <a:ext uri="{FF2B5EF4-FFF2-40B4-BE49-F238E27FC236}">
                <a16:creationId xmlns:a16="http://schemas.microsoft.com/office/drawing/2014/main" id="{720147DE-38DF-4978-ABAE-9ED33B432A3E}"/>
              </a:ext>
            </a:extLst>
          </p:cNvPr>
          <p:cNvSpPr/>
          <p:nvPr/>
        </p:nvSpPr>
        <p:spPr>
          <a:xfrm rot="11953180">
            <a:off x="977195" y="5152306"/>
            <a:ext cx="230240" cy="181384"/>
          </a:xfrm>
          <a:prstGeom prst="triangl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09B6F65-9A07-4D22-8270-45345C3A481F}"/>
              </a:ext>
            </a:extLst>
          </p:cNvPr>
          <p:cNvCxnSpPr/>
          <p:nvPr/>
        </p:nvCxnSpPr>
        <p:spPr>
          <a:xfrm flipV="1">
            <a:off x="876206" y="5366532"/>
            <a:ext cx="189791" cy="69367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E69BAA1-6017-49D2-B92F-64E04D968C18}"/>
              </a:ext>
            </a:extLst>
          </p:cNvPr>
          <p:cNvCxnSpPr/>
          <p:nvPr/>
        </p:nvCxnSpPr>
        <p:spPr>
          <a:xfrm>
            <a:off x="1088836" y="5366532"/>
            <a:ext cx="84710" cy="52407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0788543-A550-4FC2-AC56-DF01FA48CD2D}"/>
              </a:ext>
            </a:extLst>
          </p:cNvPr>
          <p:cNvCxnSpPr>
            <a:endCxn id="121" idx="3"/>
          </p:cNvCxnSpPr>
          <p:nvPr/>
        </p:nvCxnSpPr>
        <p:spPr>
          <a:xfrm flipV="1">
            <a:off x="1168405" y="4770952"/>
            <a:ext cx="535201" cy="115414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0" name="Forme libre : forme 129">
            <a:extLst>
              <a:ext uri="{FF2B5EF4-FFF2-40B4-BE49-F238E27FC236}">
                <a16:creationId xmlns:a16="http://schemas.microsoft.com/office/drawing/2014/main" id="{9A83205A-F8A4-4A75-A303-2AB232FC29FA}"/>
              </a:ext>
            </a:extLst>
          </p:cNvPr>
          <p:cNvSpPr/>
          <p:nvPr/>
        </p:nvSpPr>
        <p:spPr>
          <a:xfrm>
            <a:off x="2497221" y="4630710"/>
            <a:ext cx="438298" cy="621077"/>
          </a:xfrm>
          <a:custGeom>
            <a:avLst/>
            <a:gdLst>
              <a:gd name="connsiteX0" fmla="*/ 0 w 438298"/>
              <a:gd name="connsiteY0" fmla="*/ 39186 h 621077"/>
              <a:gd name="connsiteX1" fmla="*/ 318655 w 438298"/>
              <a:gd name="connsiteY1" fmla="*/ 11477 h 621077"/>
              <a:gd name="connsiteX2" fmla="*/ 429491 w 438298"/>
              <a:gd name="connsiteY2" fmla="*/ 205441 h 621077"/>
              <a:gd name="connsiteX3" fmla="*/ 110836 w 438298"/>
              <a:gd name="connsiteY3" fmla="*/ 621077 h 62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98" h="621077">
                <a:moveTo>
                  <a:pt x="0" y="39186"/>
                </a:moveTo>
                <a:cubicBezTo>
                  <a:pt x="123536" y="11477"/>
                  <a:pt x="247073" y="-16232"/>
                  <a:pt x="318655" y="11477"/>
                </a:cubicBezTo>
                <a:cubicBezTo>
                  <a:pt x="390237" y="39186"/>
                  <a:pt x="464127" y="103841"/>
                  <a:pt x="429491" y="205441"/>
                </a:cubicBezTo>
                <a:cubicBezTo>
                  <a:pt x="394855" y="307041"/>
                  <a:pt x="252845" y="464059"/>
                  <a:pt x="110836" y="621077"/>
                </a:cubicBezTo>
              </a:path>
            </a:pathLst>
          </a:custGeom>
          <a:ln w="28575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31" name="Triangle isocèle 130">
            <a:extLst>
              <a:ext uri="{FF2B5EF4-FFF2-40B4-BE49-F238E27FC236}">
                <a16:creationId xmlns:a16="http://schemas.microsoft.com/office/drawing/2014/main" id="{297AD47F-C124-4E9D-8222-63C5706F3FB4}"/>
              </a:ext>
            </a:extLst>
          </p:cNvPr>
          <p:cNvSpPr/>
          <p:nvPr/>
        </p:nvSpPr>
        <p:spPr>
          <a:xfrm rot="11953180">
            <a:off x="2483648" y="5190978"/>
            <a:ext cx="230240" cy="181384"/>
          </a:xfrm>
          <a:prstGeom prst="triangl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0A84844A-90A6-4019-8518-3AC050948FF7}"/>
              </a:ext>
            </a:extLst>
          </p:cNvPr>
          <p:cNvCxnSpPr/>
          <p:nvPr/>
        </p:nvCxnSpPr>
        <p:spPr>
          <a:xfrm flipV="1">
            <a:off x="2428833" y="5311954"/>
            <a:ext cx="189791" cy="69367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3" name="Connecteur droit avec flèche 132">
            <a:extLst>
              <a:ext uri="{FF2B5EF4-FFF2-40B4-BE49-F238E27FC236}">
                <a16:creationId xmlns:a16="http://schemas.microsoft.com/office/drawing/2014/main" id="{60B8DC76-2772-4025-9203-CF3EE974BD15}"/>
              </a:ext>
            </a:extLst>
          </p:cNvPr>
          <p:cNvCxnSpPr>
            <a:cxnSpLocks/>
          </p:cNvCxnSpPr>
          <p:nvPr/>
        </p:nvCxnSpPr>
        <p:spPr>
          <a:xfrm flipV="1">
            <a:off x="2665138" y="5311954"/>
            <a:ext cx="616012" cy="4235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4" name="Connecteur droit avec flèche 133">
            <a:extLst>
              <a:ext uri="{FF2B5EF4-FFF2-40B4-BE49-F238E27FC236}">
                <a16:creationId xmlns:a16="http://schemas.microsoft.com/office/drawing/2014/main" id="{7020C5AD-024E-400D-912F-C20D0C98FA3B}"/>
              </a:ext>
            </a:extLst>
          </p:cNvPr>
          <p:cNvCxnSpPr>
            <a:cxnSpLocks/>
          </p:cNvCxnSpPr>
          <p:nvPr/>
        </p:nvCxnSpPr>
        <p:spPr>
          <a:xfrm flipV="1">
            <a:off x="3272713" y="5381311"/>
            <a:ext cx="35625" cy="585471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7EAE3F6B-ACA3-414E-A731-87226F6322D7}"/>
              </a:ext>
            </a:extLst>
          </p:cNvPr>
          <p:cNvCxnSpPr>
            <a:endCxn id="125" idx="4"/>
          </p:cNvCxnSpPr>
          <p:nvPr/>
        </p:nvCxnSpPr>
        <p:spPr>
          <a:xfrm flipH="1" flipV="1">
            <a:off x="3286379" y="4810524"/>
            <a:ext cx="21959" cy="47114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99459E8C-B582-4AB4-A7E1-9AAC4D6D92E3}"/>
              </a:ext>
            </a:extLst>
          </p:cNvPr>
          <p:cNvSpPr/>
          <p:nvPr/>
        </p:nvSpPr>
        <p:spPr>
          <a:xfrm>
            <a:off x="1150722" y="4684216"/>
            <a:ext cx="149281" cy="102126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8A578785-5348-4BC2-98F1-91D06DA72915}"/>
              </a:ext>
            </a:extLst>
          </p:cNvPr>
          <p:cNvSpPr/>
          <p:nvPr/>
        </p:nvSpPr>
        <p:spPr>
          <a:xfrm>
            <a:off x="1391721" y="6029545"/>
            <a:ext cx="149281" cy="102126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3ECA3E7B-2BA5-4781-BFA3-3839C116E86E}"/>
              </a:ext>
            </a:extLst>
          </p:cNvPr>
          <p:cNvSpPr/>
          <p:nvPr/>
        </p:nvSpPr>
        <p:spPr>
          <a:xfrm>
            <a:off x="2712654" y="4675416"/>
            <a:ext cx="149281" cy="102126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02345C0C-D453-4293-88CA-7691939CDFC8}"/>
              </a:ext>
            </a:extLst>
          </p:cNvPr>
          <p:cNvSpPr/>
          <p:nvPr/>
        </p:nvSpPr>
        <p:spPr>
          <a:xfrm>
            <a:off x="2929045" y="6015973"/>
            <a:ext cx="149281" cy="102126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85CCF230-3B8A-4F43-9209-5E47B57E4B03}"/>
              </a:ext>
            </a:extLst>
          </p:cNvPr>
          <p:cNvSpPr/>
          <p:nvPr/>
        </p:nvSpPr>
        <p:spPr>
          <a:xfrm>
            <a:off x="4159842" y="4654866"/>
            <a:ext cx="149281" cy="102126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3CA80138-3D6F-4192-BFB0-B58C19470F3E}"/>
              </a:ext>
            </a:extLst>
          </p:cNvPr>
          <p:cNvSpPr/>
          <p:nvPr/>
        </p:nvSpPr>
        <p:spPr>
          <a:xfrm>
            <a:off x="4422831" y="6060203"/>
            <a:ext cx="149281" cy="102126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aphicFrame>
        <p:nvGraphicFramePr>
          <p:cNvPr id="141" name="Tableau 140">
            <a:extLst>
              <a:ext uri="{FF2B5EF4-FFF2-40B4-BE49-F238E27FC236}">
                <a16:creationId xmlns:a16="http://schemas.microsoft.com/office/drawing/2014/main" id="{70DA3486-30A6-4DF4-989E-395CEBB04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514233"/>
              </p:ext>
            </p:extLst>
          </p:nvPr>
        </p:nvGraphicFramePr>
        <p:xfrm>
          <a:off x="5291869" y="7205267"/>
          <a:ext cx="7185950" cy="170405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108468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sz="12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YOHAN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TOMY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CEDRIC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ANDONI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MEHDI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PAUL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PEIO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ALYA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JF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IBAN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LUCAS.V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BENZE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 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FLO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ALFA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UNAI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BABOU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KEVIN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0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7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6134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C22F396F-2FE8-4B22-A32B-A6E268000E1F}"/>
              </a:ext>
            </a:extLst>
          </p:cNvPr>
          <p:cNvSpPr/>
          <p:nvPr/>
        </p:nvSpPr>
        <p:spPr>
          <a:xfrm>
            <a:off x="1241454" y="242416"/>
            <a:ext cx="10543426" cy="8908925"/>
          </a:xfrm>
          <a:prstGeom prst="rect">
            <a:avLst/>
          </a:prstGeom>
          <a:blipFill dpi="0" rotWithShape="1">
            <a:blip r:embed="rId5">
              <a:alphaModFix amt="13000"/>
            </a:blip>
            <a:srcRect/>
            <a:stretch>
              <a:fillRect t="-7738" b="-10302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JEU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Jeu entre les lignes</a:t>
            </a:r>
          </a:p>
        </p:txBody>
      </p:sp>
      <p:graphicFrame>
        <p:nvGraphicFramePr>
          <p:cNvPr id="1375" name="Tableau"/>
          <p:cNvGraphicFramePr/>
          <p:nvPr>
            <p:extLst>
              <p:ext uri="{D42A27DB-BD31-4B8C-83A1-F6EECF244321}">
                <p14:modId xmlns:p14="http://schemas.microsoft.com/office/powerpoint/2010/main" val="312105168"/>
              </p:ext>
            </p:extLst>
          </p:nvPr>
        </p:nvGraphicFramePr>
        <p:xfrm>
          <a:off x="5298456" y="2642792"/>
          <a:ext cx="7185950" cy="4096145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58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3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3824">
                  <a:extLst>
                    <a:ext uri="{9D8B030D-6E8A-4147-A177-3AD203B41FA5}">
                      <a16:colId xmlns:a16="http://schemas.microsoft.com/office/drawing/2014/main" val="4179515425"/>
                    </a:ext>
                  </a:extLst>
                </a:gridCol>
              </a:tblGrid>
              <a:tr h="64073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Aller-retour avec capitaine =1pt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3 équipes de 6 (3+3)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Appui attaquable sur la deuxième </a:t>
                      </a:r>
                      <a:r>
                        <a:rPr lang="fr-FR" b="0" i="0" u="none" dirty="0" err="1">
                          <a:solidFill>
                            <a:schemeClr val="tx1"/>
                          </a:solidFill>
                          <a:sym typeface="Helvetica Neue"/>
                        </a:rPr>
                        <a:t>tch</a:t>
                      </a:r>
                      <a:endParaRPr lang="fr-FR" b="0" i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Jeu au sol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Jeu à 2tchs max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0" i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3x6min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0" i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Timing décrochage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Qualité de la première </a:t>
                      </a:r>
                      <a:r>
                        <a:rPr lang="fr-FR" b="0" u="none" dirty="0" err="1">
                          <a:sym typeface="Helvetica Neue"/>
                        </a:rPr>
                        <a:t>tch</a:t>
                      </a:r>
                      <a:endParaRPr lang="fr-FR" b="0" u="none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ym typeface="Helvetica Neue"/>
                        </a:rPr>
                        <a:t>Cpt attendu collectif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Connexion entre joueurs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395391"/>
              </p:ext>
            </p:extLst>
          </p:nvPr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6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 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6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6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U18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8E9AFB-A41B-4EEC-A099-0079DA7AFB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26032" r="23213" b="23554"/>
          <a:stretch/>
        </p:blipFill>
        <p:spPr>
          <a:xfrm>
            <a:off x="633499" y="543060"/>
            <a:ext cx="1187652" cy="1090991"/>
          </a:xfrm>
          <a:prstGeom prst="rect">
            <a:avLst/>
          </a:prstGeom>
        </p:spPr>
      </p:pic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capacité à être disponible pour le porteur pour conserver/progresser (relation défenseur-milieu)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04395269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4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18H50-19H10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MERCREDI 27/11/2019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7" name="Ovale">
            <a:extLst>
              <a:ext uri="{FF2B5EF4-FFF2-40B4-BE49-F238E27FC236}">
                <a16:creationId xmlns:a16="http://schemas.microsoft.com/office/drawing/2014/main" id="{C5B19752-F081-4D66-8C2C-4D7AF8D1C111}"/>
              </a:ext>
            </a:extLst>
          </p:cNvPr>
          <p:cNvSpPr/>
          <p:nvPr/>
        </p:nvSpPr>
        <p:spPr>
          <a:xfrm>
            <a:off x="2697279" y="4114014"/>
            <a:ext cx="277117" cy="27021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7" name="Ovale">
            <a:extLst>
              <a:ext uri="{FF2B5EF4-FFF2-40B4-BE49-F238E27FC236}">
                <a16:creationId xmlns:a16="http://schemas.microsoft.com/office/drawing/2014/main" id="{B7001E01-838F-4148-91BB-0EC299D2DDCC}"/>
              </a:ext>
            </a:extLst>
          </p:cNvPr>
          <p:cNvSpPr/>
          <p:nvPr/>
        </p:nvSpPr>
        <p:spPr>
          <a:xfrm>
            <a:off x="3502772" y="5877923"/>
            <a:ext cx="277117" cy="27021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7" name="Ovale">
            <a:extLst>
              <a:ext uri="{FF2B5EF4-FFF2-40B4-BE49-F238E27FC236}">
                <a16:creationId xmlns:a16="http://schemas.microsoft.com/office/drawing/2014/main" id="{C44E0D77-E306-4CC5-96F0-EB139E346AFE}"/>
              </a:ext>
            </a:extLst>
          </p:cNvPr>
          <p:cNvSpPr/>
          <p:nvPr/>
        </p:nvSpPr>
        <p:spPr>
          <a:xfrm>
            <a:off x="1857458" y="5904141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95" name="Tableau 94">
            <a:extLst>
              <a:ext uri="{FF2B5EF4-FFF2-40B4-BE49-F238E27FC236}">
                <a16:creationId xmlns:a16="http://schemas.microsoft.com/office/drawing/2014/main" id="{8FBAD0E2-B10A-4210-9468-6CCA7C82D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138761"/>
              </p:ext>
            </p:extLst>
          </p:nvPr>
        </p:nvGraphicFramePr>
        <p:xfrm>
          <a:off x="5291869" y="7205267"/>
          <a:ext cx="7185950" cy="170405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108468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sz="12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YOHAN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TOMY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CEDRIC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ANDONI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MEHDI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PAUL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PEIO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ALYA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JF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IBAN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LUCAS.V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BENZE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 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FLO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ALFA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UNAI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BABOU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KEVIN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0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7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sp>
        <p:nvSpPr>
          <p:cNvPr id="70" name="Ovale">
            <a:extLst>
              <a:ext uri="{FF2B5EF4-FFF2-40B4-BE49-F238E27FC236}">
                <a16:creationId xmlns:a16="http://schemas.microsoft.com/office/drawing/2014/main" id="{0731AC45-D5A9-4C58-B3E0-B6C0E43209C5}"/>
              </a:ext>
            </a:extLst>
          </p:cNvPr>
          <p:cNvSpPr/>
          <p:nvPr/>
        </p:nvSpPr>
        <p:spPr>
          <a:xfrm>
            <a:off x="1890950" y="4475379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8" name="Ovale">
            <a:extLst>
              <a:ext uri="{FF2B5EF4-FFF2-40B4-BE49-F238E27FC236}">
                <a16:creationId xmlns:a16="http://schemas.microsoft.com/office/drawing/2014/main" id="{F5A30E0D-5DC3-4B36-97CA-D107E0FEF7E2}"/>
              </a:ext>
            </a:extLst>
          </p:cNvPr>
          <p:cNvSpPr/>
          <p:nvPr/>
        </p:nvSpPr>
        <p:spPr>
          <a:xfrm>
            <a:off x="1080865" y="4608868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9" name="Ovale">
            <a:extLst>
              <a:ext uri="{FF2B5EF4-FFF2-40B4-BE49-F238E27FC236}">
                <a16:creationId xmlns:a16="http://schemas.microsoft.com/office/drawing/2014/main" id="{709116C1-CFC1-4C99-8B5F-1FDB6A48EA59}"/>
              </a:ext>
            </a:extLst>
          </p:cNvPr>
          <p:cNvSpPr/>
          <p:nvPr/>
        </p:nvSpPr>
        <p:spPr>
          <a:xfrm>
            <a:off x="2675541" y="7107170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0" name="Ovale">
            <a:extLst>
              <a:ext uri="{FF2B5EF4-FFF2-40B4-BE49-F238E27FC236}">
                <a16:creationId xmlns:a16="http://schemas.microsoft.com/office/drawing/2014/main" id="{487B1F44-FB3E-4221-9490-1930F348E299}"/>
              </a:ext>
            </a:extLst>
          </p:cNvPr>
          <p:cNvSpPr/>
          <p:nvPr/>
        </p:nvSpPr>
        <p:spPr>
          <a:xfrm>
            <a:off x="4300283" y="6043069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Ovale">
            <a:extLst>
              <a:ext uri="{FF2B5EF4-FFF2-40B4-BE49-F238E27FC236}">
                <a16:creationId xmlns:a16="http://schemas.microsoft.com/office/drawing/2014/main" id="{E274B4AD-BEBA-4B4C-97D0-4C50F1468C1E}"/>
              </a:ext>
            </a:extLst>
          </p:cNvPr>
          <p:cNvSpPr/>
          <p:nvPr/>
        </p:nvSpPr>
        <p:spPr>
          <a:xfrm>
            <a:off x="4300284" y="4606584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" name="Ovale">
            <a:extLst>
              <a:ext uri="{FF2B5EF4-FFF2-40B4-BE49-F238E27FC236}">
                <a16:creationId xmlns:a16="http://schemas.microsoft.com/office/drawing/2014/main" id="{FFB50342-BF54-4424-B7C4-788671060043}"/>
              </a:ext>
            </a:extLst>
          </p:cNvPr>
          <p:cNvSpPr/>
          <p:nvPr/>
        </p:nvSpPr>
        <p:spPr>
          <a:xfrm>
            <a:off x="1080864" y="6039249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Ovale">
            <a:extLst>
              <a:ext uri="{FF2B5EF4-FFF2-40B4-BE49-F238E27FC236}">
                <a16:creationId xmlns:a16="http://schemas.microsoft.com/office/drawing/2014/main" id="{BA2F774B-7AB2-4ECC-AD0C-48911F0AB2A0}"/>
              </a:ext>
            </a:extLst>
          </p:cNvPr>
          <p:cNvSpPr/>
          <p:nvPr/>
        </p:nvSpPr>
        <p:spPr>
          <a:xfrm>
            <a:off x="2699555" y="3601642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Ovale">
            <a:extLst>
              <a:ext uri="{FF2B5EF4-FFF2-40B4-BE49-F238E27FC236}">
                <a16:creationId xmlns:a16="http://schemas.microsoft.com/office/drawing/2014/main" id="{4CC84641-76FA-443B-9679-4E6F61B6EBD9}"/>
              </a:ext>
            </a:extLst>
          </p:cNvPr>
          <p:cNvSpPr/>
          <p:nvPr/>
        </p:nvSpPr>
        <p:spPr>
          <a:xfrm>
            <a:off x="3622239" y="4469669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" name="Ovale">
            <a:extLst>
              <a:ext uri="{FF2B5EF4-FFF2-40B4-BE49-F238E27FC236}">
                <a16:creationId xmlns:a16="http://schemas.microsoft.com/office/drawing/2014/main" id="{F39B73EF-646E-4729-B37E-ED7ABE3C95C4}"/>
              </a:ext>
            </a:extLst>
          </p:cNvPr>
          <p:cNvSpPr/>
          <p:nvPr/>
        </p:nvSpPr>
        <p:spPr>
          <a:xfrm>
            <a:off x="2675540" y="5623201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7D4D6A-101A-4B8E-B27F-A0742DC3612F}"/>
              </a:ext>
            </a:extLst>
          </p:cNvPr>
          <p:cNvSpPr/>
          <p:nvPr/>
        </p:nvSpPr>
        <p:spPr>
          <a:xfrm>
            <a:off x="1495049" y="3963100"/>
            <a:ext cx="2652330" cy="3001188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5" name="Ovale">
            <a:extLst>
              <a:ext uri="{FF2B5EF4-FFF2-40B4-BE49-F238E27FC236}">
                <a16:creationId xmlns:a16="http://schemas.microsoft.com/office/drawing/2014/main" id="{3EDD75FC-7598-4DD6-BF11-34810170BC19}"/>
              </a:ext>
            </a:extLst>
          </p:cNvPr>
          <p:cNvSpPr/>
          <p:nvPr/>
        </p:nvSpPr>
        <p:spPr>
          <a:xfrm>
            <a:off x="2697279" y="4712140"/>
            <a:ext cx="277117" cy="2702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1" name="Ovale">
            <a:extLst>
              <a:ext uri="{FF2B5EF4-FFF2-40B4-BE49-F238E27FC236}">
                <a16:creationId xmlns:a16="http://schemas.microsoft.com/office/drawing/2014/main" id="{293EA9BC-ACB3-4563-AFC7-142898390224}"/>
              </a:ext>
            </a:extLst>
          </p:cNvPr>
          <p:cNvSpPr/>
          <p:nvPr/>
        </p:nvSpPr>
        <p:spPr>
          <a:xfrm>
            <a:off x="3502772" y="6476049"/>
            <a:ext cx="277117" cy="2702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2" name="Ovale">
            <a:extLst>
              <a:ext uri="{FF2B5EF4-FFF2-40B4-BE49-F238E27FC236}">
                <a16:creationId xmlns:a16="http://schemas.microsoft.com/office/drawing/2014/main" id="{1EDF6DE5-628A-4FA8-AD66-D6966410510F}"/>
              </a:ext>
            </a:extLst>
          </p:cNvPr>
          <p:cNvSpPr/>
          <p:nvPr/>
        </p:nvSpPr>
        <p:spPr>
          <a:xfrm>
            <a:off x="1857458" y="650226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3" name="Ovale">
            <a:extLst>
              <a:ext uri="{FF2B5EF4-FFF2-40B4-BE49-F238E27FC236}">
                <a16:creationId xmlns:a16="http://schemas.microsoft.com/office/drawing/2014/main" id="{5E131734-119E-46CD-BEB6-5545DB4B67E9}"/>
              </a:ext>
            </a:extLst>
          </p:cNvPr>
          <p:cNvSpPr/>
          <p:nvPr/>
        </p:nvSpPr>
        <p:spPr>
          <a:xfrm>
            <a:off x="1890950" y="5073505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1" name="Ovale">
            <a:extLst>
              <a:ext uri="{FF2B5EF4-FFF2-40B4-BE49-F238E27FC236}">
                <a16:creationId xmlns:a16="http://schemas.microsoft.com/office/drawing/2014/main" id="{ADDB76E2-DC0C-4019-BFA8-DAC0D4B6E6A6}"/>
              </a:ext>
            </a:extLst>
          </p:cNvPr>
          <p:cNvSpPr/>
          <p:nvPr/>
        </p:nvSpPr>
        <p:spPr>
          <a:xfrm>
            <a:off x="3622239" y="5067795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4" name="Ovale">
            <a:extLst>
              <a:ext uri="{FF2B5EF4-FFF2-40B4-BE49-F238E27FC236}">
                <a16:creationId xmlns:a16="http://schemas.microsoft.com/office/drawing/2014/main" id="{88F20DA7-5135-4967-97ED-FC2B8B49C85E}"/>
              </a:ext>
            </a:extLst>
          </p:cNvPr>
          <p:cNvSpPr/>
          <p:nvPr/>
        </p:nvSpPr>
        <p:spPr>
          <a:xfrm>
            <a:off x="2675540" y="622132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5441AA5D-E77A-4789-A640-E6ECEBCE98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1367135" y="6633948"/>
            <a:ext cx="261685" cy="369475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A7338EDF-2BCE-43B1-9BFC-78181AE508D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3995516" y="6632748"/>
            <a:ext cx="261685" cy="369475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A7426647-0405-43B6-B33D-B9C5755126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3997289" y="3633106"/>
            <a:ext cx="261685" cy="369475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68D8976C-9CCB-47DB-B06B-6A6A5EC407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1364206" y="3633107"/>
            <a:ext cx="261685" cy="3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2258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C22F396F-2FE8-4B22-A32B-A6E268000E1F}"/>
              </a:ext>
            </a:extLst>
          </p:cNvPr>
          <p:cNvSpPr/>
          <p:nvPr/>
        </p:nvSpPr>
        <p:spPr>
          <a:xfrm>
            <a:off x="1241454" y="242416"/>
            <a:ext cx="10543426" cy="8908925"/>
          </a:xfrm>
          <a:prstGeom prst="rect">
            <a:avLst/>
          </a:prstGeom>
          <a:blipFill dpi="0" rotWithShape="1">
            <a:blip r:embed="rId5">
              <a:alphaModFix amt="13000"/>
            </a:blip>
            <a:srcRect/>
            <a:stretch>
              <a:fillRect t="-7738" b="-10302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SITUATION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Jeu entre les lignes</a:t>
            </a:r>
          </a:p>
        </p:txBody>
      </p:sp>
      <p:graphicFrame>
        <p:nvGraphicFramePr>
          <p:cNvPr id="1375" name="Tableau"/>
          <p:cNvGraphicFramePr/>
          <p:nvPr>
            <p:extLst>
              <p:ext uri="{D42A27DB-BD31-4B8C-83A1-F6EECF244321}">
                <p14:modId xmlns:p14="http://schemas.microsoft.com/office/powerpoint/2010/main" val="697787781"/>
              </p:ext>
            </p:extLst>
          </p:nvPr>
        </p:nvGraphicFramePr>
        <p:xfrm>
          <a:off x="5298456" y="2642792"/>
          <a:ext cx="7185950" cy="482701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58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3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3824">
                  <a:extLst>
                    <a:ext uri="{9D8B030D-6E8A-4147-A177-3AD203B41FA5}">
                      <a16:colId xmlns:a16="http://schemas.microsoft.com/office/drawing/2014/main" val="4179515425"/>
                    </a:ext>
                  </a:extLst>
                </a:gridCol>
              </a:tblGrid>
              <a:tr h="64073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     Réaliser SB= 1pt ou 3pts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     Récup deux passes max pour marquer 1/2 portes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7vs5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Z.basse 4vs3 – </a:t>
                      </a:r>
                      <a:r>
                        <a:rPr lang="fr-FR" b="0" i="0" u="none" dirty="0" err="1">
                          <a:solidFill>
                            <a:schemeClr val="tx1"/>
                          </a:solidFill>
                          <a:sym typeface="Helvetica Neue"/>
                        </a:rPr>
                        <a:t>Z.médiane</a:t>
                      </a: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3vs2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DC inattaquable derrière zone mais deux tchs max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LAT attaquable après la première </a:t>
                      </a:r>
                      <a:r>
                        <a:rPr lang="fr-FR" b="0" i="0" u="none" dirty="0" err="1">
                          <a:solidFill>
                            <a:schemeClr val="tx1"/>
                          </a:solidFill>
                          <a:sym typeface="Helvetica Neue"/>
                        </a:rPr>
                        <a:t>tch</a:t>
                      </a:r>
                      <a:endParaRPr lang="fr-FR" b="0" i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Défenseur fixe dans zone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0" i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DC+ LAT attaquable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Un défenseur peu suivre décrochage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Timing décrochage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Qualité de la première </a:t>
                      </a:r>
                      <a:r>
                        <a:rPr lang="fr-FR" b="0" u="none" dirty="0" err="1">
                          <a:sym typeface="Helvetica Neue"/>
                        </a:rPr>
                        <a:t>tch</a:t>
                      </a:r>
                      <a:endParaRPr lang="fr-FR" b="0" u="none" dirty="0">
                        <a:sym typeface="Helvetica Neue"/>
                      </a:endParaRP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Prise d’infos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ym typeface="Helvetica Neue"/>
                        </a:rPr>
                        <a:t>Cpt attendu collectif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Connexion entre joueurs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751414"/>
              </p:ext>
            </p:extLst>
          </p:nvPr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9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 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9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U18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8E9AFB-A41B-4EEC-A099-0079DA7AFB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26032" r="23213" b="23554"/>
          <a:stretch/>
        </p:blipFill>
        <p:spPr>
          <a:xfrm>
            <a:off x="633499" y="543060"/>
            <a:ext cx="1187652" cy="1090991"/>
          </a:xfrm>
          <a:prstGeom prst="rect">
            <a:avLst/>
          </a:prstGeom>
        </p:spPr>
      </p:pic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capacité à être disponible pour le porteur pour conserver/progresser (relation défenseur-milieu)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63738126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6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19H10-19H40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MERCREDI 27/11/2019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7" name="Ovale">
            <a:extLst>
              <a:ext uri="{FF2B5EF4-FFF2-40B4-BE49-F238E27FC236}">
                <a16:creationId xmlns:a16="http://schemas.microsoft.com/office/drawing/2014/main" id="{C5B19752-F081-4D66-8C2C-4D7AF8D1C111}"/>
              </a:ext>
            </a:extLst>
          </p:cNvPr>
          <p:cNvSpPr/>
          <p:nvPr/>
        </p:nvSpPr>
        <p:spPr>
          <a:xfrm>
            <a:off x="3483680" y="5136046"/>
            <a:ext cx="277117" cy="2702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7" name="Ovale">
            <a:extLst>
              <a:ext uri="{FF2B5EF4-FFF2-40B4-BE49-F238E27FC236}">
                <a16:creationId xmlns:a16="http://schemas.microsoft.com/office/drawing/2014/main" id="{B7001E01-838F-4148-91BB-0EC299D2DDCC}"/>
              </a:ext>
            </a:extLst>
          </p:cNvPr>
          <p:cNvSpPr/>
          <p:nvPr/>
        </p:nvSpPr>
        <p:spPr>
          <a:xfrm>
            <a:off x="1880317" y="3250011"/>
            <a:ext cx="277117" cy="270217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7" name="Ovale">
            <a:extLst>
              <a:ext uri="{FF2B5EF4-FFF2-40B4-BE49-F238E27FC236}">
                <a16:creationId xmlns:a16="http://schemas.microsoft.com/office/drawing/2014/main" id="{C44E0D77-E306-4CC5-96F0-EB139E346AFE}"/>
              </a:ext>
            </a:extLst>
          </p:cNvPr>
          <p:cNvSpPr/>
          <p:nvPr/>
        </p:nvSpPr>
        <p:spPr>
          <a:xfrm>
            <a:off x="1241454" y="3250011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95" name="Tableau 94">
            <a:extLst>
              <a:ext uri="{FF2B5EF4-FFF2-40B4-BE49-F238E27FC236}">
                <a16:creationId xmlns:a16="http://schemas.microsoft.com/office/drawing/2014/main" id="{8FBAD0E2-B10A-4210-9468-6CCA7C82D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374732"/>
              </p:ext>
            </p:extLst>
          </p:nvPr>
        </p:nvGraphicFramePr>
        <p:xfrm>
          <a:off x="5298456" y="7653936"/>
          <a:ext cx="7185950" cy="170405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108468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sz="12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YOHAN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TOMY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CEDRIC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ANDONI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MEHDI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PAUL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PEIO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ALYA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JF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IBAN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LUCAS.V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BENZE 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FLO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ALFA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UNAI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BABOU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KEVIN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0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7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sp>
        <p:nvSpPr>
          <p:cNvPr id="70" name="Ovale">
            <a:extLst>
              <a:ext uri="{FF2B5EF4-FFF2-40B4-BE49-F238E27FC236}">
                <a16:creationId xmlns:a16="http://schemas.microsoft.com/office/drawing/2014/main" id="{0731AC45-D5A9-4C58-B3E0-B6C0E43209C5}"/>
              </a:ext>
            </a:extLst>
          </p:cNvPr>
          <p:cNvSpPr/>
          <p:nvPr/>
        </p:nvSpPr>
        <p:spPr>
          <a:xfrm>
            <a:off x="2664246" y="480050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8" name="Ovale">
            <a:extLst>
              <a:ext uri="{FF2B5EF4-FFF2-40B4-BE49-F238E27FC236}">
                <a16:creationId xmlns:a16="http://schemas.microsoft.com/office/drawing/2014/main" id="{F5A30E0D-5DC3-4B36-97CA-D107E0FEF7E2}"/>
              </a:ext>
            </a:extLst>
          </p:cNvPr>
          <p:cNvSpPr/>
          <p:nvPr/>
        </p:nvSpPr>
        <p:spPr>
          <a:xfrm>
            <a:off x="1880317" y="5165648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9" name="Ovale">
            <a:extLst>
              <a:ext uri="{FF2B5EF4-FFF2-40B4-BE49-F238E27FC236}">
                <a16:creationId xmlns:a16="http://schemas.microsoft.com/office/drawing/2014/main" id="{709116C1-CFC1-4C99-8B5F-1FDB6A48EA59}"/>
              </a:ext>
            </a:extLst>
          </p:cNvPr>
          <p:cNvSpPr/>
          <p:nvPr/>
        </p:nvSpPr>
        <p:spPr>
          <a:xfrm>
            <a:off x="3266418" y="6678940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0" name="Ovale">
            <a:extLst>
              <a:ext uri="{FF2B5EF4-FFF2-40B4-BE49-F238E27FC236}">
                <a16:creationId xmlns:a16="http://schemas.microsoft.com/office/drawing/2014/main" id="{487B1F44-FB3E-4221-9490-1930F348E299}"/>
              </a:ext>
            </a:extLst>
          </p:cNvPr>
          <p:cNvSpPr/>
          <p:nvPr/>
        </p:nvSpPr>
        <p:spPr>
          <a:xfrm>
            <a:off x="4160761" y="558245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Ovale">
            <a:extLst>
              <a:ext uri="{FF2B5EF4-FFF2-40B4-BE49-F238E27FC236}">
                <a16:creationId xmlns:a16="http://schemas.microsoft.com/office/drawing/2014/main" id="{E274B4AD-BEBA-4B4C-97D0-4C50F1468C1E}"/>
              </a:ext>
            </a:extLst>
          </p:cNvPr>
          <p:cNvSpPr/>
          <p:nvPr/>
        </p:nvSpPr>
        <p:spPr>
          <a:xfrm>
            <a:off x="2115378" y="6678940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" name="Ovale">
            <a:extLst>
              <a:ext uri="{FF2B5EF4-FFF2-40B4-BE49-F238E27FC236}">
                <a16:creationId xmlns:a16="http://schemas.microsoft.com/office/drawing/2014/main" id="{FFB50342-BF54-4424-B7C4-788671060043}"/>
              </a:ext>
            </a:extLst>
          </p:cNvPr>
          <p:cNvSpPr/>
          <p:nvPr/>
        </p:nvSpPr>
        <p:spPr>
          <a:xfrm>
            <a:off x="1104065" y="567704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Ovale">
            <a:extLst>
              <a:ext uri="{FF2B5EF4-FFF2-40B4-BE49-F238E27FC236}">
                <a16:creationId xmlns:a16="http://schemas.microsoft.com/office/drawing/2014/main" id="{BA2F774B-7AB2-4ECC-AD0C-48911F0AB2A0}"/>
              </a:ext>
            </a:extLst>
          </p:cNvPr>
          <p:cNvSpPr/>
          <p:nvPr/>
        </p:nvSpPr>
        <p:spPr>
          <a:xfrm>
            <a:off x="1271830" y="744194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Ovale">
            <a:extLst>
              <a:ext uri="{FF2B5EF4-FFF2-40B4-BE49-F238E27FC236}">
                <a16:creationId xmlns:a16="http://schemas.microsoft.com/office/drawing/2014/main" id="{4CC84641-76FA-443B-9679-4E6F61B6EBD9}"/>
              </a:ext>
            </a:extLst>
          </p:cNvPr>
          <p:cNvSpPr/>
          <p:nvPr/>
        </p:nvSpPr>
        <p:spPr>
          <a:xfrm>
            <a:off x="1603200" y="7444915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" name="Ovale">
            <a:extLst>
              <a:ext uri="{FF2B5EF4-FFF2-40B4-BE49-F238E27FC236}">
                <a16:creationId xmlns:a16="http://schemas.microsoft.com/office/drawing/2014/main" id="{F39B73EF-646E-4729-B37E-ED7ABE3C95C4}"/>
              </a:ext>
            </a:extLst>
          </p:cNvPr>
          <p:cNvSpPr/>
          <p:nvPr/>
        </p:nvSpPr>
        <p:spPr>
          <a:xfrm>
            <a:off x="1577481" y="3250011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" name="Ovale">
            <a:extLst>
              <a:ext uri="{FF2B5EF4-FFF2-40B4-BE49-F238E27FC236}">
                <a16:creationId xmlns:a16="http://schemas.microsoft.com/office/drawing/2014/main" id="{3EDD75FC-7598-4DD6-BF11-34810170BC19}"/>
              </a:ext>
            </a:extLst>
          </p:cNvPr>
          <p:cNvSpPr/>
          <p:nvPr/>
        </p:nvSpPr>
        <p:spPr>
          <a:xfrm>
            <a:off x="2179850" y="3223795"/>
            <a:ext cx="277117" cy="270217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1" name="Ovale">
            <a:extLst>
              <a:ext uri="{FF2B5EF4-FFF2-40B4-BE49-F238E27FC236}">
                <a16:creationId xmlns:a16="http://schemas.microsoft.com/office/drawing/2014/main" id="{293EA9BC-ACB3-4563-AFC7-142898390224}"/>
              </a:ext>
            </a:extLst>
          </p:cNvPr>
          <p:cNvSpPr/>
          <p:nvPr/>
        </p:nvSpPr>
        <p:spPr>
          <a:xfrm>
            <a:off x="3248513" y="4496840"/>
            <a:ext cx="277117" cy="270217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2" name="Ovale">
            <a:extLst>
              <a:ext uri="{FF2B5EF4-FFF2-40B4-BE49-F238E27FC236}">
                <a16:creationId xmlns:a16="http://schemas.microsoft.com/office/drawing/2014/main" id="{1EDF6DE5-628A-4FA8-AD66-D6966410510F}"/>
              </a:ext>
            </a:extLst>
          </p:cNvPr>
          <p:cNvSpPr/>
          <p:nvPr/>
        </p:nvSpPr>
        <p:spPr>
          <a:xfrm>
            <a:off x="2662016" y="5956049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3" name="Ovale">
            <a:extLst>
              <a:ext uri="{FF2B5EF4-FFF2-40B4-BE49-F238E27FC236}">
                <a16:creationId xmlns:a16="http://schemas.microsoft.com/office/drawing/2014/main" id="{5E131734-119E-46CD-BEB6-5545DB4B67E9}"/>
              </a:ext>
            </a:extLst>
          </p:cNvPr>
          <p:cNvSpPr/>
          <p:nvPr/>
        </p:nvSpPr>
        <p:spPr>
          <a:xfrm>
            <a:off x="1746863" y="5732081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1" name="Ovale">
            <a:extLst>
              <a:ext uri="{FF2B5EF4-FFF2-40B4-BE49-F238E27FC236}">
                <a16:creationId xmlns:a16="http://schemas.microsoft.com/office/drawing/2014/main" id="{ADDB76E2-DC0C-4019-BFA8-DAC0D4B6E6A6}"/>
              </a:ext>
            </a:extLst>
          </p:cNvPr>
          <p:cNvSpPr/>
          <p:nvPr/>
        </p:nvSpPr>
        <p:spPr>
          <a:xfrm>
            <a:off x="3594118" y="5812155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4" name="Ovale">
            <a:extLst>
              <a:ext uri="{FF2B5EF4-FFF2-40B4-BE49-F238E27FC236}">
                <a16:creationId xmlns:a16="http://schemas.microsoft.com/office/drawing/2014/main" id="{88F20DA7-5135-4967-97ED-FC2B8B49C85E}"/>
              </a:ext>
            </a:extLst>
          </p:cNvPr>
          <p:cNvSpPr/>
          <p:nvPr/>
        </p:nvSpPr>
        <p:spPr>
          <a:xfrm>
            <a:off x="2098835" y="4467033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A7426647-0405-43B6-B33D-B9C5755126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3997289" y="3633106"/>
            <a:ext cx="261685" cy="369475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68D8976C-9CCB-47DB-B06B-6A6A5EC407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1364206" y="3633107"/>
            <a:ext cx="261685" cy="3694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FFA624-AB1D-46F3-B8BC-84E6C2B45F0B}"/>
              </a:ext>
            </a:extLst>
          </p:cNvPr>
          <p:cNvSpPr/>
          <p:nvPr/>
        </p:nvSpPr>
        <p:spPr>
          <a:xfrm>
            <a:off x="1434904" y="4002581"/>
            <a:ext cx="2700676" cy="2577100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A7338EDF-2BCE-43B1-9BFC-78181AE508D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3997288" y="6281074"/>
            <a:ext cx="261685" cy="369475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5441AA5D-E77A-4789-A640-E6ECEBCE98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1315796" y="6249661"/>
            <a:ext cx="261685" cy="3694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5C17FF-AC76-4384-B022-A6705D17BC57}"/>
              </a:ext>
            </a:extLst>
          </p:cNvPr>
          <p:cNvSpPr/>
          <p:nvPr/>
        </p:nvSpPr>
        <p:spPr>
          <a:xfrm>
            <a:off x="3395363" y="3508080"/>
            <a:ext cx="740217" cy="505518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0402281-03F8-4CF0-8386-138D0A5AE586}"/>
              </a:ext>
            </a:extLst>
          </p:cNvPr>
          <p:cNvSpPr/>
          <p:nvPr/>
        </p:nvSpPr>
        <p:spPr>
          <a:xfrm>
            <a:off x="1437988" y="3508080"/>
            <a:ext cx="740217" cy="505518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77DC8EF-2FD9-4C8C-8202-DB25AFCE957C}"/>
              </a:ext>
            </a:extLst>
          </p:cNvPr>
          <p:cNvSpPr txBox="1"/>
          <p:nvPr/>
        </p:nvSpPr>
        <p:spPr>
          <a:xfrm>
            <a:off x="2344881" y="3544853"/>
            <a:ext cx="91224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3pts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1B446020-5401-49BF-9256-5ED90BFE3FC3}"/>
              </a:ext>
            </a:extLst>
          </p:cNvPr>
          <p:cNvSpPr txBox="1"/>
          <p:nvPr/>
        </p:nvSpPr>
        <p:spPr>
          <a:xfrm>
            <a:off x="1344401" y="3556602"/>
            <a:ext cx="91224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/>
              <a:t>1</a:t>
            </a: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pt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080E8E0C-4ADF-4E2F-BF5E-5D3577DDD010}"/>
              </a:ext>
            </a:extLst>
          </p:cNvPr>
          <p:cNvSpPr txBox="1"/>
          <p:nvPr/>
        </p:nvSpPr>
        <p:spPr>
          <a:xfrm>
            <a:off x="3255921" y="3596689"/>
            <a:ext cx="91224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/>
              <a:t>1</a:t>
            </a: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pt</a:t>
            </a:r>
          </a:p>
        </p:txBody>
      </p:sp>
      <p:sp>
        <p:nvSpPr>
          <p:cNvPr id="58" name="Ovale">
            <a:extLst>
              <a:ext uri="{FF2B5EF4-FFF2-40B4-BE49-F238E27FC236}">
                <a16:creationId xmlns:a16="http://schemas.microsoft.com/office/drawing/2014/main" id="{EB8D287F-89C1-4A79-873E-A28FA944626D}"/>
              </a:ext>
            </a:extLst>
          </p:cNvPr>
          <p:cNvSpPr/>
          <p:nvPr/>
        </p:nvSpPr>
        <p:spPr>
          <a:xfrm>
            <a:off x="7383898" y="2686126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" name="Ovale">
            <a:extLst>
              <a:ext uri="{FF2B5EF4-FFF2-40B4-BE49-F238E27FC236}">
                <a16:creationId xmlns:a16="http://schemas.microsoft.com/office/drawing/2014/main" id="{BB445172-CCFE-4CB3-8EB9-FE5A9F94ED42}"/>
              </a:ext>
            </a:extLst>
          </p:cNvPr>
          <p:cNvSpPr/>
          <p:nvPr/>
        </p:nvSpPr>
        <p:spPr>
          <a:xfrm>
            <a:off x="7384752" y="2999676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30DC930-DEC6-4709-99EF-610D24AEB2BB}"/>
              </a:ext>
            </a:extLst>
          </p:cNvPr>
          <p:cNvCxnSpPr>
            <a:stCxn id="60" idx="5"/>
            <a:endCxn id="59" idx="1"/>
          </p:cNvCxnSpPr>
          <p:nvPr/>
        </p:nvCxnSpPr>
        <p:spPr>
          <a:xfrm>
            <a:off x="1340599" y="5907691"/>
            <a:ext cx="815362" cy="81082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3DF79EA-5B69-4CBB-951E-7D912DB0EE0B}"/>
              </a:ext>
            </a:extLst>
          </p:cNvPr>
          <p:cNvCxnSpPr>
            <a:stCxn id="59" idx="0"/>
            <a:endCxn id="89" idx="1"/>
          </p:cNvCxnSpPr>
          <p:nvPr/>
        </p:nvCxnSpPr>
        <p:spPr>
          <a:xfrm>
            <a:off x="2253937" y="6678940"/>
            <a:ext cx="1053064" cy="3957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83B83B2-0FD6-4B7D-9D50-C386F0F63B8C}"/>
              </a:ext>
            </a:extLst>
          </p:cNvPr>
          <p:cNvCxnSpPr>
            <a:stCxn id="89" idx="7"/>
            <a:endCxn id="90" idx="4"/>
          </p:cNvCxnSpPr>
          <p:nvPr/>
        </p:nvCxnSpPr>
        <p:spPr>
          <a:xfrm flipV="1">
            <a:off x="3502952" y="5852675"/>
            <a:ext cx="796368" cy="86583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FF7629E-2F7B-44E3-9819-5DF514195B18}"/>
              </a:ext>
            </a:extLst>
          </p:cNvPr>
          <p:cNvCxnSpPr>
            <a:stCxn id="90" idx="2"/>
            <a:endCxn id="47" idx="5"/>
          </p:cNvCxnSpPr>
          <p:nvPr/>
        </p:nvCxnSpPr>
        <p:spPr>
          <a:xfrm flipH="1" flipV="1">
            <a:off x="3720214" y="5366691"/>
            <a:ext cx="440547" cy="35087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54D1D3C4-259B-4C55-81E5-65B78DDF932F}"/>
              </a:ext>
            </a:extLst>
          </p:cNvPr>
          <p:cNvCxnSpPr>
            <a:stCxn id="47" idx="0"/>
          </p:cNvCxnSpPr>
          <p:nvPr/>
        </p:nvCxnSpPr>
        <p:spPr>
          <a:xfrm flipV="1">
            <a:off x="3622239" y="4312972"/>
            <a:ext cx="105676" cy="82307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1DBA8037-58DD-43EC-BF00-4A5F46BA410B}"/>
              </a:ext>
            </a:extLst>
          </p:cNvPr>
          <p:cNvCxnSpPr>
            <a:stCxn id="70" idx="7"/>
          </p:cNvCxnSpPr>
          <p:nvPr/>
        </p:nvCxnSpPr>
        <p:spPr>
          <a:xfrm flipV="1">
            <a:off x="2900780" y="4176147"/>
            <a:ext cx="801418" cy="663928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DD1BD97-0D53-4EB9-91B9-263EFAD022F7}"/>
              </a:ext>
            </a:extLst>
          </p:cNvPr>
          <p:cNvCxnSpPr>
            <a:stCxn id="89" idx="0"/>
            <a:endCxn id="47" idx="3"/>
          </p:cNvCxnSpPr>
          <p:nvPr/>
        </p:nvCxnSpPr>
        <p:spPr>
          <a:xfrm flipV="1">
            <a:off x="3404977" y="5366691"/>
            <a:ext cx="119286" cy="131224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31671036-E191-4475-8BA7-8C6E487D514A}"/>
              </a:ext>
            </a:extLst>
          </p:cNvPr>
          <p:cNvCxnSpPr>
            <a:stCxn id="47" idx="2"/>
          </p:cNvCxnSpPr>
          <p:nvPr/>
        </p:nvCxnSpPr>
        <p:spPr>
          <a:xfrm flipH="1">
            <a:off x="3282310" y="5271155"/>
            <a:ext cx="201370" cy="54100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A1CC3EC2-1FB7-468E-BA05-6AF210CC6174}"/>
              </a:ext>
            </a:extLst>
          </p:cNvPr>
          <p:cNvCxnSpPr>
            <a:cxnSpLocks/>
          </p:cNvCxnSpPr>
          <p:nvPr/>
        </p:nvCxnSpPr>
        <p:spPr>
          <a:xfrm flipH="1" flipV="1">
            <a:off x="3292602" y="5852675"/>
            <a:ext cx="41560" cy="884538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9AE1D538-0840-4078-9487-6FA758BF2EE0}"/>
              </a:ext>
            </a:extLst>
          </p:cNvPr>
          <p:cNvCxnSpPr>
            <a:endCxn id="88" idx="7"/>
          </p:cNvCxnSpPr>
          <p:nvPr/>
        </p:nvCxnSpPr>
        <p:spPr>
          <a:xfrm flipH="1" flipV="1">
            <a:off x="2116851" y="5205220"/>
            <a:ext cx="1130295" cy="52686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9" name="Image 78">
            <a:extLst>
              <a:ext uri="{FF2B5EF4-FFF2-40B4-BE49-F238E27FC236}">
                <a16:creationId xmlns:a16="http://schemas.microsoft.com/office/drawing/2014/main" id="{7CF2F53A-4F05-4D36-8DAA-1CFE86C264D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895374" y="6267006"/>
            <a:ext cx="261685" cy="369475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DF34D902-2A4E-4465-BE74-B831121B332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4437331" y="6298477"/>
            <a:ext cx="261685" cy="369475"/>
          </a:xfrm>
          <a:prstGeom prst="rect">
            <a:avLst/>
          </a:prstGeom>
        </p:spPr>
      </p:pic>
      <p:sp>
        <p:nvSpPr>
          <p:cNvPr id="102" name="ZoneTexte 101">
            <a:extLst>
              <a:ext uri="{FF2B5EF4-FFF2-40B4-BE49-F238E27FC236}">
                <a16:creationId xmlns:a16="http://schemas.microsoft.com/office/drawing/2014/main" id="{0C17D9E8-D174-47DF-9903-DFB8174C322C}"/>
              </a:ext>
            </a:extLst>
          </p:cNvPr>
          <p:cNvSpPr txBox="1"/>
          <p:nvPr/>
        </p:nvSpPr>
        <p:spPr>
          <a:xfrm>
            <a:off x="2565207" y="4785193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P</a:t>
            </a: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C9D41DC2-38EA-43B6-9C0F-A194481E27B0}"/>
              </a:ext>
            </a:extLst>
          </p:cNvPr>
          <p:cNvSpPr txBox="1"/>
          <p:nvPr/>
        </p:nvSpPr>
        <p:spPr>
          <a:xfrm>
            <a:off x="1767815" y="512183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JF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5A2052AB-FF68-4017-B179-3ADCA7BD8D71}"/>
              </a:ext>
            </a:extLst>
          </p:cNvPr>
          <p:cNvSpPr txBox="1"/>
          <p:nvPr/>
        </p:nvSpPr>
        <p:spPr>
          <a:xfrm>
            <a:off x="999015" y="5653484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AN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9D67548B-63CD-4296-BF54-1BC05BE41411}"/>
              </a:ext>
            </a:extLst>
          </p:cNvPr>
          <p:cNvSpPr txBox="1"/>
          <p:nvPr/>
        </p:nvSpPr>
        <p:spPr>
          <a:xfrm>
            <a:off x="2035747" y="666122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YO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18CBB139-E409-4E47-85FF-8B6D073EB3C6}"/>
              </a:ext>
            </a:extLst>
          </p:cNvPr>
          <p:cNvSpPr txBox="1"/>
          <p:nvPr/>
        </p:nvSpPr>
        <p:spPr>
          <a:xfrm>
            <a:off x="3483680" y="5786535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BE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0B79FDC9-597B-49A6-B507-3BCEB3995B44}"/>
              </a:ext>
            </a:extLst>
          </p:cNvPr>
          <p:cNvSpPr txBox="1"/>
          <p:nvPr/>
        </p:nvSpPr>
        <p:spPr>
          <a:xfrm>
            <a:off x="1496730" y="3197634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FL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83F1D2A2-6B9B-4D54-B454-CF9583383911}"/>
              </a:ext>
            </a:extLst>
          </p:cNvPr>
          <p:cNvSpPr txBox="1"/>
          <p:nvPr/>
        </p:nvSpPr>
        <p:spPr>
          <a:xfrm>
            <a:off x="3132407" y="662703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JU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684AAD20-CB62-4D23-8C60-A9086D99B9A3}"/>
              </a:ext>
            </a:extLst>
          </p:cNvPr>
          <p:cNvSpPr txBox="1"/>
          <p:nvPr/>
        </p:nvSpPr>
        <p:spPr>
          <a:xfrm>
            <a:off x="3364629" y="507877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IB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ECE1C092-3C42-4DDF-AA88-2FB8A2B5247B}"/>
              </a:ext>
            </a:extLst>
          </p:cNvPr>
          <p:cNvSpPr txBox="1"/>
          <p:nvPr/>
        </p:nvSpPr>
        <p:spPr>
          <a:xfrm>
            <a:off x="4077156" y="5530346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ME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6F619BFC-3A64-4A59-B9F0-697352AA00F4}"/>
              </a:ext>
            </a:extLst>
          </p:cNvPr>
          <p:cNvSpPr txBox="1"/>
          <p:nvPr/>
        </p:nvSpPr>
        <p:spPr>
          <a:xfrm>
            <a:off x="2126348" y="3194441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BA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9ECD27B3-FDA1-4ED6-A207-0844B382999E}"/>
              </a:ext>
            </a:extLst>
          </p:cNvPr>
          <p:cNvSpPr txBox="1"/>
          <p:nvPr/>
        </p:nvSpPr>
        <p:spPr>
          <a:xfrm>
            <a:off x="2570739" y="5932261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UN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FE246CD0-33C5-48EB-88BE-BC3180F1BC1A}"/>
              </a:ext>
            </a:extLst>
          </p:cNvPr>
          <p:cNvSpPr txBox="1"/>
          <p:nvPr/>
        </p:nvSpPr>
        <p:spPr>
          <a:xfrm>
            <a:off x="2011950" y="4410856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CE</a:t>
            </a: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DB0DB3DA-D5BB-47F2-AAAB-15BCC3CB8398}"/>
              </a:ext>
            </a:extLst>
          </p:cNvPr>
          <p:cNvSpPr txBox="1"/>
          <p:nvPr/>
        </p:nvSpPr>
        <p:spPr>
          <a:xfrm>
            <a:off x="1626402" y="5704752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AL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E5ADE0F5-ED80-4F42-A295-B806852D8368}"/>
              </a:ext>
            </a:extLst>
          </p:cNvPr>
          <p:cNvSpPr txBox="1"/>
          <p:nvPr/>
        </p:nvSpPr>
        <p:spPr>
          <a:xfrm>
            <a:off x="1152778" y="7402644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ALY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C710EDC7-4F6F-4735-B1DE-72244A2DD025}"/>
              </a:ext>
            </a:extLst>
          </p:cNvPr>
          <p:cNvSpPr txBox="1"/>
          <p:nvPr/>
        </p:nvSpPr>
        <p:spPr>
          <a:xfrm>
            <a:off x="1130128" y="3201769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TO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A6175D34-9229-46D4-8E2F-2565ECAF388E}"/>
              </a:ext>
            </a:extLst>
          </p:cNvPr>
          <p:cNvSpPr txBox="1"/>
          <p:nvPr/>
        </p:nvSpPr>
        <p:spPr>
          <a:xfrm>
            <a:off x="1793230" y="3185369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KE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4CCAE8EC-3BE4-4864-ADE0-703C554B4407}"/>
              </a:ext>
            </a:extLst>
          </p:cNvPr>
          <p:cNvSpPr txBox="1"/>
          <p:nvPr/>
        </p:nvSpPr>
        <p:spPr>
          <a:xfrm>
            <a:off x="1520230" y="7373335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LV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BF21A4D2-6B40-4F0A-8CFE-92A04F6435E9}"/>
              </a:ext>
            </a:extLst>
          </p:cNvPr>
          <p:cNvSpPr txBox="1"/>
          <p:nvPr/>
        </p:nvSpPr>
        <p:spPr>
          <a:xfrm>
            <a:off x="3157446" y="4437694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PA</a:t>
            </a:r>
          </a:p>
        </p:txBody>
      </p:sp>
    </p:spTree>
    <p:extLst>
      <p:ext uri="{BB962C8B-B14F-4D97-AF65-F5344CB8AC3E}">
        <p14:creationId xmlns:p14="http://schemas.microsoft.com/office/powerpoint/2010/main" val="8138137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C22F396F-2FE8-4B22-A32B-A6E268000E1F}"/>
              </a:ext>
            </a:extLst>
          </p:cNvPr>
          <p:cNvSpPr/>
          <p:nvPr/>
        </p:nvSpPr>
        <p:spPr>
          <a:xfrm>
            <a:off x="1241454" y="242416"/>
            <a:ext cx="10543426" cy="8908925"/>
          </a:xfrm>
          <a:prstGeom prst="rect">
            <a:avLst/>
          </a:prstGeom>
          <a:blipFill dpi="0" rotWithShape="1">
            <a:blip r:embed="rId5">
              <a:alphaModFix amt="13000"/>
            </a:blip>
            <a:srcRect/>
            <a:stretch>
              <a:fillRect t="-7738" b="-10302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JEU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Jeu entre les lignes</a:t>
            </a:r>
          </a:p>
        </p:txBody>
      </p:sp>
      <p:graphicFrame>
        <p:nvGraphicFramePr>
          <p:cNvPr id="1375" name="Tableau"/>
          <p:cNvGraphicFramePr/>
          <p:nvPr>
            <p:extLst>
              <p:ext uri="{D42A27DB-BD31-4B8C-83A1-F6EECF244321}">
                <p14:modId xmlns:p14="http://schemas.microsoft.com/office/powerpoint/2010/main" val="1392384268"/>
              </p:ext>
            </p:extLst>
          </p:nvPr>
        </p:nvGraphicFramePr>
        <p:xfrm>
          <a:off x="5298456" y="2642792"/>
          <a:ext cx="7185950" cy="488696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58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3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3824">
                  <a:extLst>
                    <a:ext uri="{9D8B030D-6E8A-4147-A177-3AD203B41FA5}">
                      <a16:colId xmlns:a16="http://schemas.microsoft.com/office/drawing/2014/main" val="4179515425"/>
                    </a:ext>
                  </a:extLst>
                </a:gridCol>
              </a:tblGrid>
              <a:tr h="64073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But coté = 1pt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But axe = 3pts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9vs9 (4-2-3)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Passage d’une zone à une autre passe au sol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sz="1200" b="0" i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Perte de Balle Zone Haute pressing 5sec max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Récupération </a:t>
                      </a:r>
                      <a:r>
                        <a:rPr lang="fr-FR" b="0" i="0" u="none" dirty="0" err="1">
                          <a:solidFill>
                            <a:schemeClr val="tx1"/>
                          </a:solidFill>
                          <a:sym typeface="Helvetica Neue"/>
                        </a:rPr>
                        <a:t>Z.médiane</a:t>
                      </a: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repasse par Z.basse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sz="1200" b="0" i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Les attaquants n’ont pas le droit de défendre dans </a:t>
                      </a:r>
                      <a:r>
                        <a:rPr lang="fr-FR" b="0" i="0" u="none" dirty="0" err="1">
                          <a:solidFill>
                            <a:schemeClr val="tx1"/>
                          </a:solidFill>
                          <a:sym typeface="Helvetica Neue"/>
                        </a:rPr>
                        <a:t>Z.médiane</a:t>
                      </a:r>
                      <a:endParaRPr lang="fr-FR" b="0" i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4x6min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0" i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Déplacement libre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Dos au jeu une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sym typeface="Helvetica Neue"/>
                        </a:rPr>
                        <a:t>tch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 / Orienter libre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Timing décrochage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Qualité de la première </a:t>
                      </a:r>
                      <a:r>
                        <a:rPr lang="fr-FR" b="0" u="none" dirty="0" err="1">
                          <a:sym typeface="Helvetica Neue"/>
                        </a:rPr>
                        <a:t>tch</a:t>
                      </a:r>
                      <a:endParaRPr lang="fr-FR" b="0" u="none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ym typeface="Helvetica Neue"/>
                        </a:rPr>
                        <a:t>Cpt attendu collectif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Connexion entre joueurs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/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6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 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6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6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U18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8E9AFB-A41B-4EEC-A099-0079DA7AFB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26032" r="23213" b="23554"/>
          <a:stretch/>
        </p:blipFill>
        <p:spPr>
          <a:xfrm>
            <a:off x="633499" y="543060"/>
            <a:ext cx="1187652" cy="1090991"/>
          </a:xfrm>
          <a:prstGeom prst="rect">
            <a:avLst/>
          </a:prstGeom>
        </p:spPr>
      </p:pic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capacité à être disponible pour le porteur pour conserver/progresser (relation défenseur-milieu)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57559293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12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19H40-20H10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MERCREDI 27/11/2019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7" name="Ovale">
            <a:extLst>
              <a:ext uri="{FF2B5EF4-FFF2-40B4-BE49-F238E27FC236}">
                <a16:creationId xmlns:a16="http://schemas.microsoft.com/office/drawing/2014/main" id="{C5B19752-F081-4D66-8C2C-4D7AF8D1C111}"/>
              </a:ext>
            </a:extLst>
          </p:cNvPr>
          <p:cNvSpPr/>
          <p:nvPr/>
        </p:nvSpPr>
        <p:spPr>
          <a:xfrm>
            <a:off x="3285145" y="7051481"/>
            <a:ext cx="277117" cy="2702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7" name="Ovale">
            <a:extLst>
              <a:ext uri="{FF2B5EF4-FFF2-40B4-BE49-F238E27FC236}">
                <a16:creationId xmlns:a16="http://schemas.microsoft.com/office/drawing/2014/main" id="{B7001E01-838F-4148-91BB-0EC299D2DDCC}"/>
              </a:ext>
            </a:extLst>
          </p:cNvPr>
          <p:cNvSpPr/>
          <p:nvPr/>
        </p:nvSpPr>
        <p:spPr>
          <a:xfrm>
            <a:off x="3300766" y="5169810"/>
            <a:ext cx="277117" cy="270217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7" name="Ovale">
            <a:extLst>
              <a:ext uri="{FF2B5EF4-FFF2-40B4-BE49-F238E27FC236}">
                <a16:creationId xmlns:a16="http://schemas.microsoft.com/office/drawing/2014/main" id="{C44E0D77-E306-4CC5-96F0-EB139E346AFE}"/>
              </a:ext>
            </a:extLst>
          </p:cNvPr>
          <p:cNvSpPr/>
          <p:nvPr/>
        </p:nvSpPr>
        <p:spPr>
          <a:xfrm>
            <a:off x="2673331" y="6465327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95" name="Tableau 94">
            <a:extLst>
              <a:ext uri="{FF2B5EF4-FFF2-40B4-BE49-F238E27FC236}">
                <a16:creationId xmlns:a16="http://schemas.microsoft.com/office/drawing/2014/main" id="{8FBAD0E2-B10A-4210-9468-6CCA7C82D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958362"/>
              </p:ext>
            </p:extLst>
          </p:nvPr>
        </p:nvGraphicFramePr>
        <p:xfrm>
          <a:off x="5305937" y="7585103"/>
          <a:ext cx="7185950" cy="170405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108468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sz="12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YOHAN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TOMY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CEDRIC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ANDONI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MEHDI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PAUL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PEIO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ALYA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JF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LUCAS.V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BENZE 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FLO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ALFA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UNAI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BABOU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KEVIN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0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7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sp>
        <p:nvSpPr>
          <p:cNvPr id="70" name="Ovale">
            <a:extLst>
              <a:ext uri="{FF2B5EF4-FFF2-40B4-BE49-F238E27FC236}">
                <a16:creationId xmlns:a16="http://schemas.microsoft.com/office/drawing/2014/main" id="{0731AC45-D5A9-4C58-B3E0-B6C0E43209C5}"/>
              </a:ext>
            </a:extLst>
          </p:cNvPr>
          <p:cNvSpPr/>
          <p:nvPr/>
        </p:nvSpPr>
        <p:spPr>
          <a:xfrm>
            <a:off x="3300765" y="5528550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8" name="Ovale">
            <a:extLst>
              <a:ext uri="{FF2B5EF4-FFF2-40B4-BE49-F238E27FC236}">
                <a16:creationId xmlns:a16="http://schemas.microsoft.com/office/drawing/2014/main" id="{F5A30E0D-5DC3-4B36-97CA-D107E0FEF7E2}"/>
              </a:ext>
            </a:extLst>
          </p:cNvPr>
          <p:cNvSpPr/>
          <p:nvPr/>
        </p:nvSpPr>
        <p:spPr>
          <a:xfrm>
            <a:off x="1080864" y="4155138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9" name="Ovale">
            <a:extLst>
              <a:ext uri="{FF2B5EF4-FFF2-40B4-BE49-F238E27FC236}">
                <a16:creationId xmlns:a16="http://schemas.microsoft.com/office/drawing/2014/main" id="{709116C1-CFC1-4C99-8B5F-1FDB6A48EA59}"/>
              </a:ext>
            </a:extLst>
          </p:cNvPr>
          <p:cNvSpPr/>
          <p:nvPr/>
        </p:nvSpPr>
        <p:spPr>
          <a:xfrm>
            <a:off x="3923285" y="6330219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0" name="Ovale">
            <a:extLst>
              <a:ext uri="{FF2B5EF4-FFF2-40B4-BE49-F238E27FC236}">
                <a16:creationId xmlns:a16="http://schemas.microsoft.com/office/drawing/2014/main" id="{487B1F44-FB3E-4221-9490-1930F348E299}"/>
              </a:ext>
            </a:extLst>
          </p:cNvPr>
          <p:cNvSpPr/>
          <p:nvPr/>
        </p:nvSpPr>
        <p:spPr>
          <a:xfrm>
            <a:off x="4280958" y="4155138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Ovale">
            <a:extLst>
              <a:ext uri="{FF2B5EF4-FFF2-40B4-BE49-F238E27FC236}">
                <a16:creationId xmlns:a16="http://schemas.microsoft.com/office/drawing/2014/main" id="{E274B4AD-BEBA-4B4C-97D0-4C50F1468C1E}"/>
              </a:ext>
            </a:extLst>
          </p:cNvPr>
          <p:cNvSpPr/>
          <p:nvPr/>
        </p:nvSpPr>
        <p:spPr>
          <a:xfrm>
            <a:off x="3255403" y="3735402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" name="Ovale">
            <a:extLst>
              <a:ext uri="{FF2B5EF4-FFF2-40B4-BE49-F238E27FC236}">
                <a16:creationId xmlns:a16="http://schemas.microsoft.com/office/drawing/2014/main" id="{FFB50342-BF54-4424-B7C4-788671060043}"/>
              </a:ext>
            </a:extLst>
          </p:cNvPr>
          <p:cNvSpPr/>
          <p:nvPr/>
        </p:nvSpPr>
        <p:spPr>
          <a:xfrm>
            <a:off x="1336370" y="6328612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Ovale">
            <a:extLst>
              <a:ext uri="{FF2B5EF4-FFF2-40B4-BE49-F238E27FC236}">
                <a16:creationId xmlns:a16="http://schemas.microsoft.com/office/drawing/2014/main" id="{BA2F774B-7AB2-4ECC-AD0C-48911F0AB2A0}"/>
              </a:ext>
            </a:extLst>
          </p:cNvPr>
          <p:cNvSpPr/>
          <p:nvPr/>
        </p:nvSpPr>
        <p:spPr>
          <a:xfrm>
            <a:off x="2204583" y="3735402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Ovale">
            <a:extLst>
              <a:ext uri="{FF2B5EF4-FFF2-40B4-BE49-F238E27FC236}">
                <a16:creationId xmlns:a16="http://schemas.microsoft.com/office/drawing/2014/main" id="{4CC84641-76FA-443B-9679-4E6F61B6EBD9}"/>
              </a:ext>
            </a:extLst>
          </p:cNvPr>
          <p:cNvSpPr/>
          <p:nvPr/>
        </p:nvSpPr>
        <p:spPr>
          <a:xfrm>
            <a:off x="2660567" y="432434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" name="Ovale">
            <a:extLst>
              <a:ext uri="{FF2B5EF4-FFF2-40B4-BE49-F238E27FC236}">
                <a16:creationId xmlns:a16="http://schemas.microsoft.com/office/drawing/2014/main" id="{F39B73EF-646E-4729-B37E-ED7ABE3C95C4}"/>
              </a:ext>
            </a:extLst>
          </p:cNvPr>
          <p:cNvSpPr/>
          <p:nvPr/>
        </p:nvSpPr>
        <p:spPr>
          <a:xfrm>
            <a:off x="1996016" y="5194247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" name="Ovale">
            <a:extLst>
              <a:ext uri="{FF2B5EF4-FFF2-40B4-BE49-F238E27FC236}">
                <a16:creationId xmlns:a16="http://schemas.microsoft.com/office/drawing/2014/main" id="{3EDD75FC-7598-4DD6-BF11-34810170BC19}"/>
              </a:ext>
            </a:extLst>
          </p:cNvPr>
          <p:cNvSpPr/>
          <p:nvPr/>
        </p:nvSpPr>
        <p:spPr>
          <a:xfrm>
            <a:off x="2204583" y="7054726"/>
            <a:ext cx="277117" cy="2702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1" name="Ovale">
            <a:extLst>
              <a:ext uri="{FF2B5EF4-FFF2-40B4-BE49-F238E27FC236}">
                <a16:creationId xmlns:a16="http://schemas.microsoft.com/office/drawing/2014/main" id="{293EA9BC-ACB3-4563-AFC7-142898390224}"/>
              </a:ext>
            </a:extLst>
          </p:cNvPr>
          <p:cNvSpPr/>
          <p:nvPr/>
        </p:nvSpPr>
        <p:spPr>
          <a:xfrm>
            <a:off x="3950017" y="4373003"/>
            <a:ext cx="277117" cy="2702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2" name="Ovale">
            <a:extLst>
              <a:ext uri="{FF2B5EF4-FFF2-40B4-BE49-F238E27FC236}">
                <a16:creationId xmlns:a16="http://schemas.microsoft.com/office/drawing/2014/main" id="{1EDF6DE5-628A-4FA8-AD66-D6966410510F}"/>
              </a:ext>
            </a:extLst>
          </p:cNvPr>
          <p:cNvSpPr/>
          <p:nvPr/>
        </p:nvSpPr>
        <p:spPr>
          <a:xfrm>
            <a:off x="1408822" y="437300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3" name="Ovale">
            <a:extLst>
              <a:ext uri="{FF2B5EF4-FFF2-40B4-BE49-F238E27FC236}">
                <a16:creationId xmlns:a16="http://schemas.microsoft.com/office/drawing/2014/main" id="{5E131734-119E-46CD-BEB6-5545DB4B67E9}"/>
              </a:ext>
            </a:extLst>
          </p:cNvPr>
          <p:cNvSpPr/>
          <p:nvPr/>
        </p:nvSpPr>
        <p:spPr>
          <a:xfrm>
            <a:off x="1080863" y="651762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1" name="Ovale">
            <a:extLst>
              <a:ext uri="{FF2B5EF4-FFF2-40B4-BE49-F238E27FC236}">
                <a16:creationId xmlns:a16="http://schemas.microsoft.com/office/drawing/2014/main" id="{ADDB76E2-DC0C-4019-BFA8-DAC0D4B6E6A6}"/>
              </a:ext>
            </a:extLst>
          </p:cNvPr>
          <p:cNvSpPr/>
          <p:nvPr/>
        </p:nvSpPr>
        <p:spPr>
          <a:xfrm>
            <a:off x="4317351" y="642451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4" name="Ovale">
            <a:extLst>
              <a:ext uri="{FF2B5EF4-FFF2-40B4-BE49-F238E27FC236}">
                <a16:creationId xmlns:a16="http://schemas.microsoft.com/office/drawing/2014/main" id="{88F20DA7-5135-4967-97ED-FC2B8B49C85E}"/>
              </a:ext>
            </a:extLst>
          </p:cNvPr>
          <p:cNvSpPr/>
          <p:nvPr/>
        </p:nvSpPr>
        <p:spPr>
          <a:xfrm>
            <a:off x="1996015" y="5508442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AF4F15-AAF0-4DF6-BC8D-017EA6629236}"/>
              </a:ext>
            </a:extLst>
          </p:cNvPr>
          <p:cNvSpPr/>
          <p:nvPr/>
        </p:nvSpPr>
        <p:spPr>
          <a:xfrm>
            <a:off x="1018264" y="3531302"/>
            <a:ext cx="3587253" cy="3952709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C4400A-E8E1-49B8-8E35-50949F49F951}"/>
              </a:ext>
            </a:extLst>
          </p:cNvPr>
          <p:cNvSpPr/>
          <p:nvPr/>
        </p:nvSpPr>
        <p:spPr>
          <a:xfrm>
            <a:off x="995894" y="4763760"/>
            <a:ext cx="3606465" cy="1478511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061F1DC4-EAD4-4912-AE31-95096101CE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2959224" y="3230998"/>
            <a:ext cx="261685" cy="369475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3DC60401-49EC-47A9-87B0-3163589CDE5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2411646" y="3212741"/>
            <a:ext cx="261685" cy="369475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E114567B-EBC1-4461-B754-FAFE9CB7C7B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1718880" y="3230142"/>
            <a:ext cx="261685" cy="369475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5D0BBEDA-5EAF-4633-9403-6ED0DEFB817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1171302" y="3211885"/>
            <a:ext cx="261685" cy="369475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0CCF8AF0-2C2F-43EF-93A4-17456542209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4227134" y="3229286"/>
            <a:ext cx="261685" cy="369475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388512B0-B5D8-46B0-84FD-2A1B75BA6D1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3679556" y="3211029"/>
            <a:ext cx="261685" cy="369475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C1385F3E-31BC-422A-956B-9CD85264E92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1714672" y="7168069"/>
            <a:ext cx="261685" cy="369475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BAE4C2B4-CCF1-4E4B-A12A-E69264137B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1167094" y="7149812"/>
            <a:ext cx="261685" cy="369475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8920F38A-E727-4278-8371-E742ABBA67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2957169" y="7180099"/>
            <a:ext cx="261685" cy="369475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D9158245-60C0-4644-A40E-06E5B2A4F13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2409591" y="7161842"/>
            <a:ext cx="261685" cy="369475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62AE3A04-C69D-401E-AF48-B069A432F89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4203160" y="7168069"/>
            <a:ext cx="261685" cy="369475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972650BA-BED3-4C5C-9F2A-087AEAB7E9A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3655582" y="7149812"/>
            <a:ext cx="261685" cy="369475"/>
          </a:xfrm>
          <a:prstGeom prst="rect">
            <a:avLst/>
          </a:prstGeom>
        </p:spPr>
      </p:pic>
      <p:sp>
        <p:nvSpPr>
          <p:cNvPr id="74" name="ZoneTexte 73">
            <a:extLst>
              <a:ext uri="{FF2B5EF4-FFF2-40B4-BE49-F238E27FC236}">
                <a16:creationId xmlns:a16="http://schemas.microsoft.com/office/drawing/2014/main" id="{75F14DBA-7DFA-4EFE-8D6A-A4197A92E38B}"/>
              </a:ext>
            </a:extLst>
          </p:cNvPr>
          <p:cNvSpPr txBox="1"/>
          <p:nvPr/>
        </p:nvSpPr>
        <p:spPr>
          <a:xfrm>
            <a:off x="2570061" y="4296583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P</a:t>
            </a: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BEF2418F-E44B-438F-8A47-6E64D72D8F33}"/>
              </a:ext>
            </a:extLst>
          </p:cNvPr>
          <p:cNvSpPr txBox="1"/>
          <p:nvPr/>
        </p:nvSpPr>
        <p:spPr>
          <a:xfrm>
            <a:off x="3836925" y="6263286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BA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6535EC27-0054-4617-AB0E-D5EF0C099BA6}"/>
              </a:ext>
            </a:extLst>
          </p:cNvPr>
          <p:cNvSpPr txBox="1"/>
          <p:nvPr/>
        </p:nvSpPr>
        <p:spPr>
          <a:xfrm>
            <a:off x="2579670" y="6412491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UN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B6BF8924-733B-4072-A02F-03B963961AEA}"/>
              </a:ext>
            </a:extLst>
          </p:cNvPr>
          <p:cNvSpPr txBox="1"/>
          <p:nvPr/>
        </p:nvSpPr>
        <p:spPr>
          <a:xfrm>
            <a:off x="1859508" y="5474739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JF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F757B595-AC9F-4C76-B6A3-D439BA401178}"/>
              </a:ext>
            </a:extLst>
          </p:cNvPr>
          <p:cNvSpPr txBox="1"/>
          <p:nvPr/>
        </p:nvSpPr>
        <p:spPr>
          <a:xfrm>
            <a:off x="3164336" y="372295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CE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46D833CB-5C21-4B0C-8DD4-7299B5F8A25F}"/>
              </a:ext>
            </a:extLst>
          </p:cNvPr>
          <p:cNvSpPr txBox="1"/>
          <p:nvPr/>
        </p:nvSpPr>
        <p:spPr>
          <a:xfrm>
            <a:off x="1242882" y="628477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AL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3D0D84B1-8847-45DE-BD06-C8407F266B30}"/>
              </a:ext>
            </a:extLst>
          </p:cNvPr>
          <p:cNvSpPr txBox="1"/>
          <p:nvPr/>
        </p:nvSpPr>
        <p:spPr>
          <a:xfrm>
            <a:off x="962902" y="649569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AN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A0FEB769-921B-48F2-900E-43AEE39FA811}"/>
              </a:ext>
            </a:extLst>
          </p:cNvPr>
          <p:cNvSpPr txBox="1"/>
          <p:nvPr/>
        </p:nvSpPr>
        <p:spPr>
          <a:xfrm>
            <a:off x="2085053" y="702777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YO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52149AAC-EAB8-4447-AEFA-B963BCBEDD69}"/>
              </a:ext>
            </a:extLst>
          </p:cNvPr>
          <p:cNvSpPr txBox="1"/>
          <p:nvPr/>
        </p:nvSpPr>
        <p:spPr>
          <a:xfrm>
            <a:off x="1902292" y="5157552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ALY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406C5A86-9849-4683-80C3-BD77F7D820F2}"/>
              </a:ext>
            </a:extLst>
          </p:cNvPr>
          <p:cNvSpPr txBox="1"/>
          <p:nvPr/>
        </p:nvSpPr>
        <p:spPr>
          <a:xfrm>
            <a:off x="3802131" y="4331895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BE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DA7DFB19-9411-4D02-9BE3-497A2798DC97}"/>
              </a:ext>
            </a:extLst>
          </p:cNvPr>
          <p:cNvSpPr txBox="1"/>
          <p:nvPr/>
        </p:nvSpPr>
        <p:spPr>
          <a:xfrm>
            <a:off x="1305931" y="4349485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FL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21BB6B72-07F0-4E0B-B6C1-16C4698221D5}"/>
              </a:ext>
            </a:extLst>
          </p:cNvPr>
          <p:cNvSpPr txBox="1"/>
          <p:nvPr/>
        </p:nvSpPr>
        <p:spPr>
          <a:xfrm>
            <a:off x="4180103" y="4118144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TO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9BDC0701-EB81-41DB-A519-A6B5ACF37120}"/>
              </a:ext>
            </a:extLst>
          </p:cNvPr>
          <p:cNvSpPr txBox="1"/>
          <p:nvPr/>
        </p:nvSpPr>
        <p:spPr>
          <a:xfrm>
            <a:off x="3181713" y="6993573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JU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46E440F6-90DD-45CD-8EAE-9CE12C639CFA}"/>
              </a:ext>
            </a:extLst>
          </p:cNvPr>
          <p:cNvSpPr txBox="1"/>
          <p:nvPr/>
        </p:nvSpPr>
        <p:spPr>
          <a:xfrm>
            <a:off x="3218854" y="5472369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IB</a:t>
            </a: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2504FBD5-ACA9-4D1A-807F-9023D5DD93DB}"/>
              </a:ext>
            </a:extLst>
          </p:cNvPr>
          <p:cNvSpPr txBox="1"/>
          <p:nvPr/>
        </p:nvSpPr>
        <p:spPr>
          <a:xfrm>
            <a:off x="973613" y="413050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KE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ADF7DCB0-CC4C-4D82-A700-F1FA0EB9A787}"/>
              </a:ext>
            </a:extLst>
          </p:cNvPr>
          <p:cNvSpPr txBox="1"/>
          <p:nvPr/>
        </p:nvSpPr>
        <p:spPr>
          <a:xfrm>
            <a:off x="4196439" y="6389118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ME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990DAF9D-D586-40F5-8865-ABBF35AA8FA0}"/>
              </a:ext>
            </a:extLst>
          </p:cNvPr>
          <p:cNvSpPr txBox="1"/>
          <p:nvPr/>
        </p:nvSpPr>
        <p:spPr>
          <a:xfrm>
            <a:off x="3202364" y="512956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LV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401DCD2D-5E42-46EA-A5B5-844E5A99D538}"/>
              </a:ext>
            </a:extLst>
          </p:cNvPr>
          <p:cNvSpPr txBox="1"/>
          <p:nvPr/>
        </p:nvSpPr>
        <p:spPr>
          <a:xfrm>
            <a:off x="2113341" y="370947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PA</a:t>
            </a:r>
          </a:p>
        </p:txBody>
      </p:sp>
    </p:spTree>
    <p:extLst>
      <p:ext uri="{BB962C8B-B14F-4D97-AF65-F5344CB8AC3E}">
        <p14:creationId xmlns:p14="http://schemas.microsoft.com/office/powerpoint/2010/main" val="209458290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6400</TotalTime>
  <Words>570</Words>
  <Application>Microsoft Office PowerPoint</Application>
  <PresentationFormat>Personnalisé</PresentationFormat>
  <Paragraphs>267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953</cp:revision>
  <cp:lastPrinted>2019-03-29T12:41:11Z</cp:lastPrinted>
  <dcterms:modified xsi:type="dcterms:W3CDTF">2019-11-27T14:36:34Z</dcterms:modified>
</cp:coreProperties>
</file>