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5" r:id="rId2"/>
    <p:sldId id="341" r:id="rId3"/>
    <p:sldId id="342" r:id="rId4"/>
  </p:sldIdLst>
  <p:sldSz cx="13004800" cy="9753600"/>
  <p:notesSz cx="9929813" cy="67992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CCFF99"/>
    <a:srgbClr val="17C022"/>
    <a:srgbClr val="99FF33"/>
    <a:srgbClr val="CCECFF"/>
    <a:srgbClr val="99CCFF"/>
    <a:srgbClr val="6699FF"/>
    <a:srgbClr val="E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6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23975" y="3229650"/>
            <a:ext cx="7281863" cy="30596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56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814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01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22F396F-2FE8-4B22-A32B-A6E268000E1F}"/>
              </a:ext>
            </a:extLst>
          </p:cNvPr>
          <p:cNvSpPr/>
          <p:nvPr/>
        </p:nvSpPr>
        <p:spPr>
          <a:xfrm>
            <a:off x="1241454" y="242416"/>
            <a:ext cx="10543426" cy="8908925"/>
          </a:xfrm>
          <a:prstGeom prst="rect">
            <a:avLst/>
          </a:prstGeom>
          <a:blipFill dpi="0" rotWithShape="1">
            <a:blip r:embed="rId5">
              <a:alphaModFix amt="13000"/>
            </a:blip>
            <a:srcRect/>
            <a:stretch>
              <a:fillRect t="-7738" b="-103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 entre les lignes / intervalles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715483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6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jeu entre les lignes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92875987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4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18H45-19H20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11/10/2019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14+2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94032"/>
              </p:ext>
            </p:extLst>
          </p:nvPr>
        </p:nvGraphicFramePr>
        <p:xfrm>
          <a:off x="5269329" y="8295025"/>
          <a:ext cx="7185950" cy="133829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89173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NOE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LENNY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MEHDI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             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 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ALFA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sp>
        <p:nvSpPr>
          <p:cNvPr id="74" name="Ovale">
            <a:extLst>
              <a:ext uri="{FF2B5EF4-FFF2-40B4-BE49-F238E27FC236}">
                <a16:creationId xmlns:a16="http://schemas.microsoft.com/office/drawing/2014/main" id="{CDD4B3B0-796B-49A6-AE7E-E01B22C518ED}"/>
              </a:ext>
            </a:extLst>
          </p:cNvPr>
          <p:cNvSpPr/>
          <p:nvPr/>
        </p:nvSpPr>
        <p:spPr>
          <a:xfrm>
            <a:off x="3390222" y="4579793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3" name="Ovale">
            <a:extLst>
              <a:ext uri="{FF2B5EF4-FFF2-40B4-BE49-F238E27FC236}">
                <a16:creationId xmlns:a16="http://schemas.microsoft.com/office/drawing/2014/main" id="{16077142-36A6-4D47-8070-B5C51187876B}"/>
              </a:ext>
            </a:extLst>
          </p:cNvPr>
          <p:cNvSpPr/>
          <p:nvPr/>
        </p:nvSpPr>
        <p:spPr>
          <a:xfrm>
            <a:off x="1800903" y="3299081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34E0153A-60C9-4ECC-9F41-B3F60DDBCC6F}"/>
              </a:ext>
            </a:extLst>
          </p:cNvPr>
          <p:cNvSpPr/>
          <p:nvPr/>
        </p:nvSpPr>
        <p:spPr>
          <a:xfrm>
            <a:off x="1728906" y="4663265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69" name="Tableau">
            <a:extLst>
              <a:ext uri="{FF2B5EF4-FFF2-40B4-BE49-F238E27FC236}">
                <a16:creationId xmlns:a16="http://schemas.microsoft.com/office/drawing/2014/main" id="{6BAB1EE6-99BC-4CBF-90DE-9484D5869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34423"/>
              </p:ext>
            </p:extLst>
          </p:nvPr>
        </p:nvGraphicFramePr>
        <p:xfrm>
          <a:off x="5298456" y="2632360"/>
          <a:ext cx="7185951" cy="561016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347140854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Aller-retour=1pt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MET Adaptatif: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Mise en train adaptatif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Un/deux ballons par couleurs: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- libre - 2 tchs - +8mètres - entre deux joueurs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V2/ 6vs6+2JK+2GB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Joueurs fixes dans zone (3vs3+1jk)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Réaliser une passe par zone minimum avant de jouer </a:t>
                      </a:r>
                      <a:r>
                        <a:rPr lang="fr-FR" b="0" u="none">
                          <a:solidFill>
                            <a:schemeClr val="tx1"/>
                          </a:solidFill>
                          <a:sym typeface="Helvetica Neue"/>
                        </a:rPr>
                        <a:t>avec GB</a:t>
                      </a:r>
                      <a:endParaRPr lang="fr-FR" b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Zone médiane interdite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V3/ 7vs7 +2GB (2-3-2)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Déplacements libres 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1" i="1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Prise d’infos verticale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Qualité passes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Démarquage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collectif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dirty="0">
                          <a:sym typeface="Helvetica Neue"/>
                        </a:rPr>
                        <a:t>Être sur différentes lignes de passe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dirty="0">
                          <a:sym typeface="Helvetica Neue"/>
                        </a:rPr>
                        <a:t>Complémentarité des déplacements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86" name="Ovale">
            <a:extLst>
              <a:ext uri="{FF2B5EF4-FFF2-40B4-BE49-F238E27FC236}">
                <a16:creationId xmlns:a16="http://schemas.microsoft.com/office/drawing/2014/main" id="{16AB5863-18E8-46D5-BDDC-19E5991DD0F0}"/>
              </a:ext>
            </a:extLst>
          </p:cNvPr>
          <p:cNvSpPr/>
          <p:nvPr/>
        </p:nvSpPr>
        <p:spPr>
          <a:xfrm>
            <a:off x="3644836" y="5029762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51A13F31-6BC2-4257-9245-286B2B8E51D0}"/>
              </a:ext>
            </a:extLst>
          </p:cNvPr>
          <p:cNvSpPr/>
          <p:nvPr/>
        </p:nvSpPr>
        <p:spPr>
          <a:xfrm>
            <a:off x="2868100" y="4983568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E1759C64-2437-438C-8E42-BF801F1F10F8}"/>
              </a:ext>
            </a:extLst>
          </p:cNvPr>
          <p:cNvSpPr/>
          <p:nvPr/>
        </p:nvSpPr>
        <p:spPr>
          <a:xfrm>
            <a:off x="3586502" y="324740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" name="Ovale">
            <a:extLst>
              <a:ext uri="{FF2B5EF4-FFF2-40B4-BE49-F238E27FC236}">
                <a16:creationId xmlns:a16="http://schemas.microsoft.com/office/drawing/2014/main" id="{3E67302D-22DE-4AF9-9853-A5A92C6BC391}"/>
              </a:ext>
            </a:extLst>
          </p:cNvPr>
          <p:cNvSpPr/>
          <p:nvPr/>
        </p:nvSpPr>
        <p:spPr>
          <a:xfrm>
            <a:off x="3052507" y="3723689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" name="Ovale">
            <a:extLst>
              <a:ext uri="{FF2B5EF4-FFF2-40B4-BE49-F238E27FC236}">
                <a16:creationId xmlns:a16="http://schemas.microsoft.com/office/drawing/2014/main" id="{1479A993-2F18-4004-A5E9-B38CFE6F80B4}"/>
              </a:ext>
            </a:extLst>
          </p:cNvPr>
          <p:cNvSpPr/>
          <p:nvPr/>
        </p:nvSpPr>
        <p:spPr>
          <a:xfrm>
            <a:off x="2729541" y="460658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7" name="Image" descr="Image">
            <a:extLst>
              <a:ext uri="{FF2B5EF4-FFF2-40B4-BE49-F238E27FC236}">
                <a16:creationId xmlns:a16="http://schemas.microsoft.com/office/drawing/2014/main" id="{EB6355C4-C3CA-47E9-AB4F-610721E5DF3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316904" y="5111487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8" name="Image" descr="Image">
            <a:extLst>
              <a:ext uri="{FF2B5EF4-FFF2-40B4-BE49-F238E27FC236}">
                <a16:creationId xmlns:a16="http://schemas.microsoft.com/office/drawing/2014/main" id="{6B7AD99C-A945-4AFD-856D-B2F0A63C25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96927" y="2796339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0825AE-1C19-44DD-81D5-A7D1F9AB6C73}"/>
              </a:ext>
            </a:extLst>
          </p:cNvPr>
          <p:cNvSpPr/>
          <p:nvPr/>
        </p:nvSpPr>
        <p:spPr>
          <a:xfrm>
            <a:off x="1605327" y="3173324"/>
            <a:ext cx="2386961" cy="2285202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7" name="Image" descr="Image">
            <a:extLst>
              <a:ext uri="{FF2B5EF4-FFF2-40B4-BE49-F238E27FC236}">
                <a16:creationId xmlns:a16="http://schemas.microsoft.com/office/drawing/2014/main" id="{196D6C3C-8905-4397-8DAA-4233807107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78249" y="2786743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8" name="Image" descr="Image">
            <a:extLst>
              <a:ext uri="{FF2B5EF4-FFF2-40B4-BE49-F238E27FC236}">
                <a16:creationId xmlns:a16="http://schemas.microsoft.com/office/drawing/2014/main" id="{627CB486-093D-437F-9994-CA61C5FB21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214338" y="5068471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3" name="Ovale">
            <a:extLst>
              <a:ext uri="{FF2B5EF4-FFF2-40B4-BE49-F238E27FC236}">
                <a16:creationId xmlns:a16="http://schemas.microsoft.com/office/drawing/2014/main" id="{8A8EDD73-B4DC-4E1A-94AE-BE77683433FF}"/>
              </a:ext>
            </a:extLst>
          </p:cNvPr>
          <p:cNvSpPr/>
          <p:nvPr/>
        </p:nvSpPr>
        <p:spPr>
          <a:xfrm>
            <a:off x="3495043" y="3623997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5E5D9A31-0D4C-4CF7-876E-A148BD758DCF}"/>
              </a:ext>
            </a:extLst>
          </p:cNvPr>
          <p:cNvSpPr/>
          <p:nvPr/>
        </p:nvSpPr>
        <p:spPr>
          <a:xfrm>
            <a:off x="1698822" y="5056169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C698757E-E976-44C9-8974-4802948C9F70}"/>
              </a:ext>
            </a:extLst>
          </p:cNvPr>
          <p:cNvSpPr/>
          <p:nvPr/>
        </p:nvSpPr>
        <p:spPr>
          <a:xfrm>
            <a:off x="2285409" y="3727908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1F8304C9-30D4-4CFD-81BF-99864206492B}"/>
              </a:ext>
            </a:extLst>
          </p:cNvPr>
          <p:cNvSpPr/>
          <p:nvPr/>
        </p:nvSpPr>
        <p:spPr>
          <a:xfrm>
            <a:off x="2326557" y="4696796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2FD667EA-CBA1-43B0-917D-9B04A7D4DF0B}"/>
              </a:ext>
            </a:extLst>
          </p:cNvPr>
          <p:cNvSpPr/>
          <p:nvPr/>
        </p:nvSpPr>
        <p:spPr>
          <a:xfrm>
            <a:off x="1718766" y="3685173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9697E387-9458-4B1E-BA04-A72B1DADB244}"/>
              </a:ext>
            </a:extLst>
          </p:cNvPr>
          <p:cNvSpPr/>
          <p:nvPr/>
        </p:nvSpPr>
        <p:spPr>
          <a:xfrm>
            <a:off x="2823738" y="342010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09912F-AE71-4140-8AD8-AC86404BBFB6}"/>
              </a:ext>
            </a:extLst>
          </p:cNvPr>
          <p:cNvSpPr/>
          <p:nvPr/>
        </p:nvSpPr>
        <p:spPr>
          <a:xfrm>
            <a:off x="1589761" y="4118719"/>
            <a:ext cx="2419500" cy="409557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6" name="Ovale">
            <a:extLst>
              <a:ext uri="{FF2B5EF4-FFF2-40B4-BE49-F238E27FC236}">
                <a16:creationId xmlns:a16="http://schemas.microsoft.com/office/drawing/2014/main" id="{DB04AEC5-867D-4D29-AD69-CE78A354FBFE}"/>
              </a:ext>
            </a:extLst>
          </p:cNvPr>
          <p:cNvSpPr/>
          <p:nvPr/>
        </p:nvSpPr>
        <p:spPr>
          <a:xfrm>
            <a:off x="2685179" y="2751381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6" name="Ovale">
            <a:extLst>
              <a:ext uri="{FF2B5EF4-FFF2-40B4-BE49-F238E27FC236}">
                <a16:creationId xmlns:a16="http://schemas.microsoft.com/office/drawing/2014/main" id="{520B5165-6324-4B91-A248-5D26383AED2B}"/>
              </a:ext>
            </a:extLst>
          </p:cNvPr>
          <p:cNvSpPr/>
          <p:nvPr/>
        </p:nvSpPr>
        <p:spPr>
          <a:xfrm>
            <a:off x="2685179" y="5519382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6BBE7E2-BCA4-4702-A40C-3532F8384E7B}"/>
              </a:ext>
            </a:extLst>
          </p:cNvPr>
          <p:cNvSpPr txBox="1"/>
          <p:nvPr/>
        </p:nvSpPr>
        <p:spPr>
          <a:xfrm>
            <a:off x="3519596" y="3209183"/>
            <a:ext cx="43858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P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BD7FF4B2-B017-4C55-A7C0-41E8CFC48C28}"/>
              </a:ext>
            </a:extLst>
          </p:cNvPr>
          <p:cNvSpPr txBox="1"/>
          <p:nvPr/>
        </p:nvSpPr>
        <p:spPr>
          <a:xfrm>
            <a:off x="3396977" y="360056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BA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FF933B45-F083-49D0-9724-7A0F3C1DBC8B}"/>
              </a:ext>
            </a:extLst>
          </p:cNvPr>
          <p:cNvSpPr txBox="1"/>
          <p:nvPr/>
        </p:nvSpPr>
        <p:spPr>
          <a:xfrm>
            <a:off x="3547243" y="499496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CDDF133-AE07-4493-83D0-039AABCCB6C6}"/>
              </a:ext>
            </a:extLst>
          </p:cNvPr>
          <p:cNvSpPr txBox="1"/>
          <p:nvPr/>
        </p:nvSpPr>
        <p:spPr>
          <a:xfrm>
            <a:off x="2166357" y="372274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1DC157EF-6FF2-4E3D-8BA8-DB090992B523}"/>
              </a:ext>
            </a:extLst>
          </p:cNvPr>
          <p:cNvSpPr txBox="1"/>
          <p:nvPr/>
        </p:nvSpPr>
        <p:spPr>
          <a:xfrm>
            <a:off x="1551099" y="502022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172C2FE5-8D2B-4C92-A4AD-181DE663C6D3}"/>
              </a:ext>
            </a:extLst>
          </p:cNvPr>
          <p:cNvSpPr txBox="1"/>
          <p:nvPr/>
        </p:nvSpPr>
        <p:spPr>
          <a:xfrm>
            <a:off x="2944221" y="368758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K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5912EC6-1C25-44CF-88D1-64A4E13E9CCA}"/>
              </a:ext>
            </a:extLst>
          </p:cNvPr>
          <p:cNvSpPr txBox="1"/>
          <p:nvPr/>
        </p:nvSpPr>
        <p:spPr>
          <a:xfrm>
            <a:off x="3304926" y="454958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2B284B7-9555-42CD-A5EB-44A38DF79A3F}"/>
              </a:ext>
            </a:extLst>
          </p:cNvPr>
          <p:cNvSpPr txBox="1"/>
          <p:nvPr/>
        </p:nvSpPr>
        <p:spPr>
          <a:xfrm>
            <a:off x="2213269" y="468923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ME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E35DC47A-0D46-46F5-B7F8-C22539C03201}"/>
              </a:ext>
            </a:extLst>
          </p:cNvPr>
          <p:cNvSpPr txBox="1"/>
          <p:nvPr/>
        </p:nvSpPr>
        <p:spPr>
          <a:xfrm>
            <a:off x="2618644" y="457687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YO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89CC7956-B3F2-4BB5-930A-EF8E21C73F55}"/>
              </a:ext>
            </a:extLst>
          </p:cNvPr>
          <p:cNvSpPr txBox="1"/>
          <p:nvPr/>
        </p:nvSpPr>
        <p:spPr>
          <a:xfrm>
            <a:off x="1629401" y="463980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JU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CFD6FDAA-E6D0-4004-B33F-E91E755719DA}"/>
              </a:ext>
            </a:extLst>
          </p:cNvPr>
          <p:cNvSpPr txBox="1"/>
          <p:nvPr/>
        </p:nvSpPr>
        <p:spPr>
          <a:xfrm>
            <a:off x="2755176" y="496701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IB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6676FEEF-976F-4851-A5D9-D9B45B798B12}"/>
              </a:ext>
            </a:extLst>
          </p:cNvPr>
          <p:cNvSpPr txBox="1"/>
          <p:nvPr/>
        </p:nvSpPr>
        <p:spPr>
          <a:xfrm>
            <a:off x="1604007" y="367098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ALY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7340FB94-B750-4E64-919F-E4226FF91F6A}"/>
              </a:ext>
            </a:extLst>
          </p:cNvPr>
          <p:cNvSpPr txBox="1"/>
          <p:nvPr/>
        </p:nvSpPr>
        <p:spPr>
          <a:xfrm>
            <a:off x="2706106" y="339184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FA29B616-206A-45F5-B3C4-32324157E460}"/>
              </a:ext>
            </a:extLst>
          </p:cNvPr>
          <p:cNvSpPr txBox="1"/>
          <p:nvPr/>
        </p:nvSpPr>
        <p:spPr>
          <a:xfrm>
            <a:off x="1699313" y="326162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FL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003473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22F396F-2FE8-4B22-A32B-A6E268000E1F}"/>
              </a:ext>
            </a:extLst>
          </p:cNvPr>
          <p:cNvSpPr/>
          <p:nvPr/>
        </p:nvSpPr>
        <p:spPr>
          <a:xfrm>
            <a:off x="1241454" y="242416"/>
            <a:ext cx="10543426" cy="8908925"/>
          </a:xfrm>
          <a:prstGeom prst="rect">
            <a:avLst/>
          </a:prstGeom>
          <a:blipFill dpi="0" rotWithShape="1">
            <a:blip r:embed="rId5">
              <a:alphaModFix amt="13000"/>
            </a:blip>
            <a:srcRect/>
            <a:stretch>
              <a:fillRect t="-7738" b="-103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EXERCICE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 entre les lignes / intervalles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6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jeu entre les lignes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32760429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8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19H20-19H45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11/10/2019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14+2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26635"/>
              </p:ext>
            </p:extLst>
          </p:nvPr>
        </p:nvGraphicFramePr>
        <p:xfrm>
          <a:off x="5262403" y="7707993"/>
          <a:ext cx="7185950" cy="133829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89173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NOE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LENNY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MEHDI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             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 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ALFA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sp>
        <p:nvSpPr>
          <p:cNvPr id="74" name="Ovale">
            <a:extLst>
              <a:ext uri="{FF2B5EF4-FFF2-40B4-BE49-F238E27FC236}">
                <a16:creationId xmlns:a16="http://schemas.microsoft.com/office/drawing/2014/main" id="{CDD4B3B0-796B-49A6-AE7E-E01B22C518ED}"/>
              </a:ext>
            </a:extLst>
          </p:cNvPr>
          <p:cNvSpPr/>
          <p:nvPr/>
        </p:nvSpPr>
        <p:spPr>
          <a:xfrm>
            <a:off x="2682655" y="4118953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3" name="Ovale">
            <a:extLst>
              <a:ext uri="{FF2B5EF4-FFF2-40B4-BE49-F238E27FC236}">
                <a16:creationId xmlns:a16="http://schemas.microsoft.com/office/drawing/2014/main" id="{16077142-36A6-4D47-8070-B5C51187876B}"/>
              </a:ext>
            </a:extLst>
          </p:cNvPr>
          <p:cNvSpPr/>
          <p:nvPr/>
        </p:nvSpPr>
        <p:spPr>
          <a:xfrm>
            <a:off x="2022580" y="5359588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34E0153A-60C9-4ECC-9F41-B3F60DDBCC6F}"/>
              </a:ext>
            </a:extLst>
          </p:cNvPr>
          <p:cNvSpPr/>
          <p:nvPr/>
        </p:nvSpPr>
        <p:spPr>
          <a:xfrm>
            <a:off x="680094" y="4774679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69" name="Tableau">
            <a:extLst>
              <a:ext uri="{FF2B5EF4-FFF2-40B4-BE49-F238E27FC236}">
                <a16:creationId xmlns:a16="http://schemas.microsoft.com/office/drawing/2014/main" id="{6BAB1EE6-99BC-4CBF-90DE-9484D5869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620787"/>
              </p:ext>
            </p:extLst>
          </p:nvPr>
        </p:nvGraphicFramePr>
        <p:xfrm>
          <a:off x="5298456" y="2632360"/>
          <a:ext cx="7185951" cy="465429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347140854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Réaliser le circuit le plus rapidement possible sans erreur technique en étant dans les bons temps au niveau des déplacements</a:t>
                      </a:r>
                      <a:endParaRPr lang="fr-FR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Deux passages par coté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1" i="1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Indiv</a:t>
                      </a:r>
                      <a:endParaRPr lang="fr-FR" b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Passe au sol appuyée dans les intervalles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Passe dosée sur remise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collectif</a:t>
                      </a:r>
                      <a:endParaRPr lang="fr-FR" b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Appels effectués dans les bons temps (pas de retard n'y d'avance)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57" name="Image" descr="Image">
            <a:extLst>
              <a:ext uri="{FF2B5EF4-FFF2-40B4-BE49-F238E27FC236}">
                <a16:creationId xmlns:a16="http://schemas.microsoft.com/office/drawing/2014/main" id="{EB6355C4-C3CA-47E9-AB4F-610721E5DF3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63914" y="3715236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8" name="Image" descr="Image">
            <a:extLst>
              <a:ext uri="{FF2B5EF4-FFF2-40B4-BE49-F238E27FC236}">
                <a16:creationId xmlns:a16="http://schemas.microsoft.com/office/drawing/2014/main" id="{6B7AD99C-A945-4AFD-856D-B2F0A63C25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37373" y="3486882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7" name="Image" descr="Image">
            <a:extLst>
              <a:ext uri="{FF2B5EF4-FFF2-40B4-BE49-F238E27FC236}">
                <a16:creationId xmlns:a16="http://schemas.microsoft.com/office/drawing/2014/main" id="{196D6C3C-8905-4397-8DAA-4233807107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371846" y="3486882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8" name="Image" descr="Image">
            <a:extLst>
              <a:ext uri="{FF2B5EF4-FFF2-40B4-BE49-F238E27FC236}">
                <a16:creationId xmlns:a16="http://schemas.microsoft.com/office/drawing/2014/main" id="{627CB486-093D-437F-9994-CA61C5FB21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49357" y="3715236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3" name="Ovale">
            <a:extLst>
              <a:ext uri="{FF2B5EF4-FFF2-40B4-BE49-F238E27FC236}">
                <a16:creationId xmlns:a16="http://schemas.microsoft.com/office/drawing/2014/main" id="{8A8EDD73-B4DC-4E1A-94AE-BE77683433FF}"/>
              </a:ext>
            </a:extLst>
          </p:cNvPr>
          <p:cNvSpPr/>
          <p:nvPr/>
        </p:nvSpPr>
        <p:spPr>
          <a:xfrm>
            <a:off x="2664677" y="3590942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5E5D9A31-0D4C-4CF7-876E-A148BD758DCF}"/>
              </a:ext>
            </a:extLst>
          </p:cNvPr>
          <p:cNvSpPr/>
          <p:nvPr/>
        </p:nvSpPr>
        <p:spPr>
          <a:xfrm>
            <a:off x="3371846" y="5359588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C698757E-E976-44C9-8974-4802948C9F70}"/>
              </a:ext>
            </a:extLst>
          </p:cNvPr>
          <p:cNvSpPr/>
          <p:nvPr/>
        </p:nvSpPr>
        <p:spPr>
          <a:xfrm>
            <a:off x="4722460" y="4780222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6" name="Ovale">
            <a:extLst>
              <a:ext uri="{FF2B5EF4-FFF2-40B4-BE49-F238E27FC236}">
                <a16:creationId xmlns:a16="http://schemas.microsoft.com/office/drawing/2014/main" id="{DB04AEC5-867D-4D29-AD69-CE78A354FBFE}"/>
              </a:ext>
            </a:extLst>
          </p:cNvPr>
          <p:cNvSpPr/>
          <p:nvPr/>
        </p:nvSpPr>
        <p:spPr>
          <a:xfrm>
            <a:off x="2682655" y="219644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9" name="Image" descr="Image">
            <a:extLst>
              <a:ext uri="{FF2B5EF4-FFF2-40B4-BE49-F238E27FC236}">
                <a16:creationId xmlns:a16="http://schemas.microsoft.com/office/drawing/2014/main" id="{C3CF902A-8AC2-41B5-AAD9-F3C1492A06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90786" y="4622262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1" name="Image" descr="Image">
            <a:extLst>
              <a:ext uri="{FF2B5EF4-FFF2-40B4-BE49-F238E27FC236}">
                <a16:creationId xmlns:a16="http://schemas.microsoft.com/office/drawing/2014/main" id="{C56DB953-86CA-49CC-8E3D-2663FA73F3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64245" y="4393908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7" name="Image" descr="Image">
            <a:extLst>
              <a:ext uri="{FF2B5EF4-FFF2-40B4-BE49-F238E27FC236}">
                <a16:creationId xmlns:a16="http://schemas.microsoft.com/office/drawing/2014/main" id="{B9D13FEF-2B77-4E43-A807-7E272EB544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398718" y="4393908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8" name="Image" descr="Image">
            <a:extLst>
              <a:ext uri="{FF2B5EF4-FFF2-40B4-BE49-F238E27FC236}">
                <a16:creationId xmlns:a16="http://schemas.microsoft.com/office/drawing/2014/main" id="{07000657-73CB-401E-A23C-69C6A5455F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76229" y="4622262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0" name="Ovale">
            <a:extLst>
              <a:ext uri="{FF2B5EF4-FFF2-40B4-BE49-F238E27FC236}">
                <a16:creationId xmlns:a16="http://schemas.microsoft.com/office/drawing/2014/main" id="{252A5814-9257-47DF-80EC-ACEDC9E562DE}"/>
              </a:ext>
            </a:extLst>
          </p:cNvPr>
          <p:cNvSpPr/>
          <p:nvPr/>
        </p:nvSpPr>
        <p:spPr>
          <a:xfrm>
            <a:off x="4316705" y="4145496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Ovale">
            <a:extLst>
              <a:ext uri="{FF2B5EF4-FFF2-40B4-BE49-F238E27FC236}">
                <a16:creationId xmlns:a16="http://schemas.microsoft.com/office/drawing/2014/main" id="{ED7C389D-F52A-4A24-871C-B7492767249B}"/>
              </a:ext>
            </a:extLst>
          </p:cNvPr>
          <p:cNvSpPr/>
          <p:nvPr/>
        </p:nvSpPr>
        <p:spPr>
          <a:xfrm>
            <a:off x="1060335" y="4145496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" name="Ovale">
            <a:extLst>
              <a:ext uri="{FF2B5EF4-FFF2-40B4-BE49-F238E27FC236}">
                <a16:creationId xmlns:a16="http://schemas.microsoft.com/office/drawing/2014/main" id="{4056A0F3-8E2C-4B94-9C7E-0604E7FA1DF0}"/>
              </a:ext>
            </a:extLst>
          </p:cNvPr>
          <p:cNvSpPr/>
          <p:nvPr/>
        </p:nvSpPr>
        <p:spPr>
          <a:xfrm>
            <a:off x="3605193" y="4244344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8278B421-9097-4046-A78B-A82FF22B96F7}"/>
              </a:ext>
            </a:extLst>
          </p:cNvPr>
          <p:cNvSpPr/>
          <p:nvPr/>
        </p:nvSpPr>
        <p:spPr>
          <a:xfrm>
            <a:off x="1819459" y="4209198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5336B3C-6522-4391-B277-C1B40E6CC04F}"/>
              </a:ext>
            </a:extLst>
          </p:cNvPr>
          <p:cNvCxnSpPr>
            <a:stCxn id="59" idx="2"/>
            <a:endCxn id="103" idx="6"/>
          </p:cNvCxnSpPr>
          <p:nvPr/>
        </p:nvCxnSpPr>
        <p:spPr>
          <a:xfrm flipH="1">
            <a:off x="2299697" y="5494696"/>
            <a:ext cx="1072149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5F746CA-78E9-40D3-830D-4BA5A27EAC5D}"/>
              </a:ext>
            </a:extLst>
          </p:cNvPr>
          <p:cNvCxnSpPr>
            <a:stCxn id="103" idx="2"/>
            <a:endCxn id="62" idx="5"/>
          </p:cNvCxnSpPr>
          <p:nvPr/>
        </p:nvCxnSpPr>
        <p:spPr>
          <a:xfrm flipH="1" flipV="1">
            <a:off x="916628" y="5005324"/>
            <a:ext cx="1105952" cy="48937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F620CE9-4D09-4A6F-A7F9-D86F17E2C4BA}"/>
              </a:ext>
            </a:extLst>
          </p:cNvPr>
          <p:cNvCxnSpPr>
            <a:stCxn id="71" idx="7"/>
          </p:cNvCxnSpPr>
          <p:nvPr/>
        </p:nvCxnSpPr>
        <p:spPr>
          <a:xfrm flipV="1">
            <a:off x="1296869" y="3769449"/>
            <a:ext cx="713302" cy="415619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FDD769EF-CA71-4903-8A69-084696344653}"/>
              </a:ext>
            </a:extLst>
          </p:cNvPr>
          <p:cNvCxnSpPr>
            <a:cxnSpLocks/>
          </p:cNvCxnSpPr>
          <p:nvPr/>
        </p:nvCxnSpPr>
        <p:spPr>
          <a:xfrm flipH="1">
            <a:off x="1706962" y="3763372"/>
            <a:ext cx="288429" cy="58690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D3AC4FD-F081-4E07-A463-AF78E2983EF7}"/>
              </a:ext>
            </a:extLst>
          </p:cNvPr>
          <p:cNvCxnSpPr>
            <a:stCxn id="62" idx="7"/>
          </p:cNvCxnSpPr>
          <p:nvPr/>
        </p:nvCxnSpPr>
        <p:spPr>
          <a:xfrm flipV="1">
            <a:off x="916628" y="4389170"/>
            <a:ext cx="793937" cy="42508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8C0CD62-AC2C-4E95-B972-67724598C554}"/>
              </a:ext>
            </a:extLst>
          </p:cNvPr>
          <p:cNvCxnSpPr>
            <a:endCxn id="103" idx="0"/>
          </p:cNvCxnSpPr>
          <p:nvPr/>
        </p:nvCxnSpPr>
        <p:spPr>
          <a:xfrm>
            <a:off x="1691132" y="4415713"/>
            <a:ext cx="470007" cy="94387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BA4269A7-14AC-477D-B9C5-571905D45AF5}"/>
              </a:ext>
            </a:extLst>
          </p:cNvPr>
          <p:cNvCxnSpPr>
            <a:cxnSpLocks/>
          </p:cNvCxnSpPr>
          <p:nvPr/>
        </p:nvCxnSpPr>
        <p:spPr>
          <a:xfrm flipV="1">
            <a:off x="2891253" y="3793113"/>
            <a:ext cx="461071" cy="405597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4D7CE176-52DE-429A-B087-710244AE03D7}"/>
              </a:ext>
            </a:extLst>
          </p:cNvPr>
          <p:cNvCxnSpPr>
            <a:cxnSpLocks/>
          </p:cNvCxnSpPr>
          <p:nvPr/>
        </p:nvCxnSpPr>
        <p:spPr>
          <a:xfrm flipH="1">
            <a:off x="3266620" y="3865816"/>
            <a:ext cx="33626" cy="36607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47995D4-A229-4CF2-8024-D45C1A6C2FFB}"/>
              </a:ext>
            </a:extLst>
          </p:cNvPr>
          <p:cNvCxnSpPr>
            <a:stCxn id="103" idx="7"/>
          </p:cNvCxnSpPr>
          <p:nvPr/>
        </p:nvCxnSpPr>
        <p:spPr>
          <a:xfrm flipV="1">
            <a:off x="2259114" y="4271330"/>
            <a:ext cx="997048" cy="112783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4F81EF5-FDD9-4736-B124-DE7B18D5C77E}"/>
              </a:ext>
            </a:extLst>
          </p:cNvPr>
          <p:cNvCxnSpPr>
            <a:cxnSpLocks/>
          </p:cNvCxnSpPr>
          <p:nvPr/>
        </p:nvCxnSpPr>
        <p:spPr>
          <a:xfrm>
            <a:off x="3232625" y="4220581"/>
            <a:ext cx="506718" cy="60000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6D29ED3F-D871-4502-B34E-ACE0CECC8D86}"/>
              </a:ext>
            </a:extLst>
          </p:cNvPr>
          <p:cNvCxnSpPr>
            <a:cxnSpLocks/>
          </p:cNvCxnSpPr>
          <p:nvPr/>
        </p:nvCxnSpPr>
        <p:spPr>
          <a:xfrm>
            <a:off x="3721885" y="4488414"/>
            <a:ext cx="34917" cy="32234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5720E28-8EC7-4326-8B46-FB6A9CF1829D}"/>
              </a:ext>
            </a:extLst>
          </p:cNvPr>
          <p:cNvCxnSpPr/>
          <p:nvPr/>
        </p:nvCxnSpPr>
        <p:spPr>
          <a:xfrm flipV="1">
            <a:off x="3756306" y="2762495"/>
            <a:ext cx="701913" cy="201218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26ADB84C-8A44-44E4-AD79-4AB9EC4EFB52}"/>
              </a:ext>
            </a:extLst>
          </p:cNvPr>
          <p:cNvCxnSpPr>
            <a:cxnSpLocks/>
          </p:cNvCxnSpPr>
          <p:nvPr/>
        </p:nvCxnSpPr>
        <p:spPr>
          <a:xfrm flipH="1" flipV="1">
            <a:off x="4665714" y="2789295"/>
            <a:ext cx="203763" cy="2087506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1135BFE9-554F-4534-87D5-2A833A9EFB3B}"/>
              </a:ext>
            </a:extLst>
          </p:cNvPr>
          <p:cNvCxnSpPr>
            <a:cxnSpLocks/>
          </p:cNvCxnSpPr>
          <p:nvPr/>
        </p:nvCxnSpPr>
        <p:spPr>
          <a:xfrm flipH="1" flipV="1">
            <a:off x="3548811" y="3300469"/>
            <a:ext cx="866188" cy="94297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26554714-F600-49D2-942B-E34EA5432C4D}"/>
              </a:ext>
            </a:extLst>
          </p:cNvPr>
          <p:cNvCxnSpPr>
            <a:cxnSpLocks/>
          </p:cNvCxnSpPr>
          <p:nvPr/>
        </p:nvCxnSpPr>
        <p:spPr>
          <a:xfrm flipH="1" flipV="1">
            <a:off x="1742488" y="3642007"/>
            <a:ext cx="881133" cy="126581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880AD7B5-F604-4D9F-B0B4-9E20D4858582}"/>
              </a:ext>
            </a:extLst>
          </p:cNvPr>
          <p:cNvCxnSpPr/>
          <p:nvPr/>
        </p:nvCxnSpPr>
        <p:spPr>
          <a:xfrm flipV="1">
            <a:off x="1769204" y="3158834"/>
            <a:ext cx="713302" cy="415619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9ED4E84B-B4C2-46B6-9A73-7B364F0FF573}"/>
              </a:ext>
            </a:extLst>
          </p:cNvPr>
          <p:cNvSpPr txBox="1"/>
          <p:nvPr/>
        </p:nvSpPr>
        <p:spPr>
          <a:xfrm>
            <a:off x="2579596" y="410304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P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2C3B3D75-8E6E-4464-BEB2-8A1C231A1111}"/>
              </a:ext>
            </a:extLst>
          </p:cNvPr>
          <p:cNvSpPr txBox="1"/>
          <p:nvPr/>
        </p:nvSpPr>
        <p:spPr>
          <a:xfrm>
            <a:off x="567597" y="473538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BA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3A2A8331-18F5-480A-9ED9-EBB6A79C2E1C}"/>
              </a:ext>
            </a:extLst>
          </p:cNvPr>
          <p:cNvSpPr txBox="1"/>
          <p:nvPr/>
        </p:nvSpPr>
        <p:spPr>
          <a:xfrm>
            <a:off x="4205375" y="410888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6EEF9514-9BF6-4B25-9A31-3F89E6D66370}"/>
              </a:ext>
            </a:extLst>
          </p:cNvPr>
          <p:cNvSpPr txBox="1"/>
          <p:nvPr/>
        </p:nvSpPr>
        <p:spPr>
          <a:xfrm>
            <a:off x="1706265" y="419114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C2E099D9-1DA0-48AF-B64A-9DAC166EF918}"/>
              </a:ext>
            </a:extLst>
          </p:cNvPr>
          <p:cNvSpPr txBox="1"/>
          <p:nvPr/>
        </p:nvSpPr>
        <p:spPr>
          <a:xfrm>
            <a:off x="3266620" y="532116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8942D4BC-F56C-4ED9-AA87-DA4103A7D82E}"/>
              </a:ext>
            </a:extLst>
          </p:cNvPr>
          <p:cNvSpPr txBox="1"/>
          <p:nvPr/>
        </p:nvSpPr>
        <p:spPr>
          <a:xfrm>
            <a:off x="4605287" y="498969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K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EC5581DE-F0A6-41AF-B635-D6708B750107}"/>
              </a:ext>
            </a:extLst>
          </p:cNvPr>
          <p:cNvSpPr txBox="1"/>
          <p:nvPr/>
        </p:nvSpPr>
        <p:spPr>
          <a:xfrm>
            <a:off x="2565839" y="377145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509F21DC-4A7F-45D8-9238-DB9B04400B1A}"/>
              </a:ext>
            </a:extLst>
          </p:cNvPr>
          <p:cNvSpPr txBox="1"/>
          <p:nvPr/>
        </p:nvSpPr>
        <p:spPr>
          <a:xfrm>
            <a:off x="4608296" y="474648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ME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C777042B-AA89-4C44-B044-CE181F977E90}"/>
              </a:ext>
            </a:extLst>
          </p:cNvPr>
          <p:cNvSpPr txBox="1"/>
          <p:nvPr/>
        </p:nvSpPr>
        <p:spPr>
          <a:xfrm>
            <a:off x="588746" y="504814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YO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E9A112E3-2620-4519-89D4-70D64DE94302}"/>
              </a:ext>
            </a:extLst>
          </p:cNvPr>
          <p:cNvSpPr txBox="1"/>
          <p:nvPr/>
        </p:nvSpPr>
        <p:spPr>
          <a:xfrm>
            <a:off x="1924865" y="531569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JU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78929F73-4D76-4A04-BB96-F5E31FB42B21}"/>
              </a:ext>
            </a:extLst>
          </p:cNvPr>
          <p:cNvSpPr txBox="1"/>
          <p:nvPr/>
        </p:nvSpPr>
        <p:spPr>
          <a:xfrm>
            <a:off x="3487782" y="420301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IB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17ADB3FB-169B-477D-9936-DA8EAC4DACFB}"/>
              </a:ext>
            </a:extLst>
          </p:cNvPr>
          <p:cNvSpPr txBox="1"/>
          <p:nvPr/>
        </p:nvSpPr>
        <p:spPr>
          <a:xfrm>
            <a:off x="3014052" y="457912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ALY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324D870A-9490-4973-BAB8-8563D008435F}"/>
              </a:ext>
            </a:extLst>
          </p:cNvPr>
          <p:cNvSpPr txBox="1"/>
          <p:nvPr/>
        </p:nvSpPr>
        <p:spPr>
          <a:xfrm>
            <a:off x="2546695" y="356938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5BA366C7-D2DB-4634-9616-FC9E924CD64B}"/>
              </a:ext>
            </a:extLst>
          </p:cNvPr>
          <p:cNvSpPr txBox="1"/>
          <p:nvPr/>
        </p:nvSpPr>
        <p:spPr>
          <a:xfrm>
            <a:off x="963524" y="410888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FL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580325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22F396F-2FE8-4B22-A32B-A6E268000E1F}"/>
              </a:ext>
            </a:extLst>
          </p:cNvPr>
          <p:cNvSpPr/>
          <p:nvPr/>
        </p:nvSpPr>
        <p:spPr>
          <a:xfrm>
            <a:off x="1241454" y="242416"/>
            <a:ext cx="10543426" cy="8908925"/>
          </a:xfrm>
          <a:prstGeom prst="rect">
            <a:avLst/>
          </a:prstGeom>
          <a:blipFill dpi="0" rotWithShape="1">
            <a:blip r:embed="rId5">
              <a:alphaModFix amt="13000"/>
            </a:blip>
            <a:srcRect/>
            <a:stretch>
              <a:fillRect t="-7738" b="-103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 entre les lignes / intervalles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73966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7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7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jeu entre les lignes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4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19H45-20H10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11/10/2019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14+2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59194"/>
              </p:ext>
            </p:extLst>
          </p:nvPr>
        </p:nvGraphicFramePr>
        <p:xfrm>
          <a:off x="5297039" y="8295025"/>
          <a:ext cx="7185950" cy="133829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89173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NOE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LENNY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MEHDI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             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 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ALFA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sp>
        <p:nvSpPr>
          <p:cNvPr id="74" name="Ovale">
            <a:extLst>
              <a:ext uri="{FF2B5EF4-FFF2-40B4-BE49-F238E27FC236}">
                <a16:creationId xmlns:a16="http://schemas.microsoft.com/office/drawing/2014/main" id="{CDD4B3B0-796B-49A6-AE7E-E01B22C518ED}"/>
              </a:ext>
            </a:extLst>
          </p:cNvPr>
          <p:cNvSpPr/>
          <p:nvPr/>
        </p:nvSpPr>
        <p:spPr>
          <a:xfrm>
            <a:off x="4081445" y="3205607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3" name="Ovale">
            <a:extLst>
              <a:ext uri="{FF2B5EF4-FFF2-40B4-BE49-F238E27FC236}">
                <a16:creationId xmlns:a16="http://schemas.microsoft.com/office/drawing/2014/main" id="{16077142-36A6-4D47-8070-B5C51187876B}"/>
              </a:ext>
            </a:extLst>
          </p:cNvPr>
          <p:cNvSpPr/>
          <p:nvPr/>
        </p:nvSpPr>
        <p:spPr>
          <a:xfrm>
            <a:off x="1241454" y="3215239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34E0153A-60C9-4ECC-9F41-B3F60DDBCC6F}"/>
              </a:ext>
            </a:extLst>
          </p:cNvPr>
          <p:cNvSpPr/>
          <p:nvPr/>
        </p:nvSpPr>
        <p:spPr>
          <a:xfrm>
            <a:off x="2696126" y="2542931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69" name="Tableau">
            <a:extLst>
              <a:ext uri="{FF2B5EF4-FFF2-40B4-BE49-F238E27FC236}">
                <a16:creationId xmlns:a16="http://schemas.microsoft.com/office/drawing/2014/main" id="{6BAB1EE6-99BC-4CBF-90DE-9484D5869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62572"/>
              </p:ext>
            </p:extLst>
          </p:nvPr>
        </p:nvGraphicFramePr>
        <p:xfrm>
          <a:off x="5298456" y="2563085"/>
          <a:ext cx="7185951" cy="572008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347140854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Marquer=1pt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Marquer avec avant-dernière ou dernière passe de déséquilibre entre deux joueurs adv=3pts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7vs7+2gb (1-2-3-1)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V1/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Deux tchs zone défensive/transition libre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Libre zone offensive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Jeu aérien interdit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2x5min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V2/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Consignes: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Libre sauf jeu aérien interdit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2x7min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1" i="1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Prise d’infos verticale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Qualité passes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Démarquage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collectif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dirty="0">
                          <a:sym typeface="Helvetica Neue"/>
                        </a:rPr>
                        <a:t>Complémentarité des déplacements</a:t>
                      </a:r>
                    </a:p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endParaRPr lang="fr-FR" b="1" u="sng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86" name="Ovale">
            <a:extLst>
              <a:ext uri="{FF2B5EF4-FFF2-40B4-BE49-F238E27FC236}">
                <a16:creationId xmlns:a16="http://schemas.microsoft.com/office/drawing/2014/main" id="{16AB5863-18E8-46D5-BDDC-19E5991DD0F0}"/>
              </a:ext>
            </a:extLst>
          </p:cNvPr>
          <p:cNvSpPr/>
          <p:nvPr/>
        </p:nvSpPr>
        <p:spPr>
          <a:xfrm>
            <a:off x="3420507" y="4747702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51A13F31-6BC2-4257-9245-286B2B8E51D0}"/>
              </a:ext>
            </a:extLst>
          </p:cNvPr>
          <p:cNvSpPr/>
          <p:nvPr/>
        </p:nvSpPr>
        <p:spPr>
          <a:xfrm>
            <a:off x="2699508" y="4923241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E1759C64-2437-438C-8E42-BF801F1F10F8}"/>
              </a:ext>
            </a:extLst>
          </p:cNvPr>
          <p:cNvSpPr/>
          <p:nvPr/>
        </p:nvSpPr>
        <p:spPr>
          <a:xfrm>
            <a:off x="4069728" y="422032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7" name="Image" descr="Image">
            <a:extLst>
              <a:ext uri="{FF2B5EF4-FFF2-40B4-BE49-F238E27FC236}">
                <a16:creationId xmlns:a16="http://schemas.microsoft.com/office/drawing/2014/main" id="{EB6355C4-C3CA-47E9-AB4F-610721E5DF3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136638" y="5118777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8" name="Image" descr="Image">
            <a:extLst>
              <a:ext uri="{FF2B5EF4-FFF2-40B4-BE49-F238E27FC236}">
                <a16:creationId xmlns:a16="http://schemas.microsoft.com/office/drawing/2014/main" id="{6B7AD99C-A945-4AFD-856D-B2F0A63C25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50813" y="3503626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7" name="Image" descr="Image">
            <a:extLst>
              <a:ext uri="{FF2B5EF4-FFF2-40B4-BE49-F238E27FC236}">
                <a16:creationId xmlns:a16="http://schemas.microsoft.com/office/drawing/2014/main" id="{196D6C3C-8905-4397-8DAA-4233807107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98651" y="3503627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8" name="Image" descr="Image">
            <a:extLst>
              <a:ext uri="{FF2B5EF4-FFF2-40B4-BE49-F238E27FC236}">
                <a16:creationId xmlns:a16="http://schemas.microsoft.com/office/drawing/2014/main" id="{627CB486-093D-437F-9994-CA61C5FB21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95653" y="5145052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3" name="Ovale">
            <a:extLst>
              <a:ext uri="{FF2B5EF4-FFF2-40B4-BE49-F238E27FC236}">
                <a16:creationId xmlns:a16="http://schemas.microsoft.com/office/drawing/2014/main" id="{8A8EDD73-B4DC-4E1A-94AE-BE77683433FF}"/>
              </a:ext>
            </a:extLst>
          </p:cNvPr>
          <p:cNvSpPr/>
          <p:nvPr/>
        </p:nvSpPr>
        <p:spPr>
          <a:xfrm>
            <a:off x="2680352" y="3209886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5E5D9A31-0D4C-4CF7-876E-A148BD758DCF}"/>
              </a:ext>
            </a:extLst>
          </p:cNvPr>
          <p:cNvSpPr/>
          <p:nvPr/>
        </p:nvSpPr>
        <p:spPr>
          <a:xfrm>
            <a:off x="3418816" y="2799875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C698757E-E976-44C9-8974-4802948C9F70}"/>
              </a:ext>
            </a:extLst>
          </p:cNvPr>
          <p:cNvSpPr/>
          <p:nvPr/>
        </p:nvSpPr>
        <p:spPr>
          <a:xfrm>
            <a:off x="1925338" y="2799874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1F8304C9-30D4-4CFD-81BF-99864206492B}"/>
              </a:ext>
            </a:extLst>
          </p:cNvPr>
          <p:cNvSpPr/>
          <p:nvPr/>
        </p:nvSpPr>
        <p:spPr>
          <a:xfrm>
            <a:off x="1925339" y="4740979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2FD667EA-CBA1-43B0-917D-9B04A7D4DF0B}"/>
              </a:ext>
            </a:extLst>
          </p:cNvPr>
          <p:cNvSpPr/>
          <p:nvPr/>
        </p:nvSpPr>
        <p:spPr>
          <a:xfrm>
            <a:off x="1241454" y="4219940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9697E387-9458-4B1E-BA04-A72B1DADB244}"/>
              </a:ext>
            </a:extLst>
          </p:cNvPr>
          <p:cNvSpPr/>
          <p:nvPr/>
        </p:nvSpPr>
        <p:spPr>
          <a:xfrm>
            <a:off x="2685179" y="425195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6" name="Ovale">
            <a:extLst>
              <a:ext uri="{FF2B5EF4-FFF2-40B4-BE49-F238E27FC236}">
                <a16:creationId xmlns:a16="http://schemas.microsoft.com/office/drawing/2014/main" id="{DB04AEC5-867D-4D29-AD69-CE78A354FBFE}"/>
              </a:ext>
            </a:extLst>
          </p:cNvPr>
          <p:cNvSpPr/>
          <p:nvPr/>
        </p:nvSpPr>
        <p:spPr>
          <a:xfrm>
            <a:off x="2685179" y="219644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6" name="Ovale">
            <a:extLst>
              <a:ext uri="{FF2B5EF4-FFF2-40B4-BE49-F238E27FC236}">
                <a16:creationId xmlns:a16="http://schemas.microsoft.com/office/drawing/2014/main" id="{520B5165-6324-4B91-A248-5D26383AED2B}"/>
              </a:ext>
            </a:extLst>
          </p:cNvPr>
          <p:cNvSpPr/>
          <p:nvPr/>
        </p:nvSpPr>
        <p:spPr>
          <a:xfrm>
            <a:off x="2697320" y="5224480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2072CF-A81C-44EF-930D-A78B1874050C}"/>
              </a:ext>
            </a:extLst>
          </p:cNvPr>
          <p:cNvSpPr/>
          <p:nvPr/>
        </p:nvSpPr>
        <p:spPr>
          <a:xfrm>
            <a:off x="1219199" y="2236648"/>
            <a:ext cx="3199425" cy="3282734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Ovale">
            <a:extLst>
              <a:ext uri="{FF2B5EF4-FFF2-40B4-BE49-F238E27FC236}">
                <a16:creationId xmlns:a16="http://schemas.microsoft.com/office/drawing/2014/main" id="{9E973A33-F0CA-4445-8F29-8E5B5BA7C6FC}"/>
              </a:ext>
            </a:extLst>
          </p:cNvPr>
          <p:cNvSpPr/>
          <p:nvPr/>
        </p:nvSpPr>
        <p:spPr>
          <a:xfrm>
            <a:off x="2671832" y="3576369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" name="Ovale">
            <a:extLst>
              <a:ext uri="{FF2B5EF4-FFF2-40B4-BE49-F238E27FC236}">
                <a16:creationId xmlns:a16="http://schemas.microsoft.com/office/drawing/2014/main" id="{40D3F8A3-398A-4D3E-9066-763E06344B47}"/>
              </a:ext>
            </a:extLst>
          </p:cNvPr>
          <p:cNvSpPr/>
          <p:nvPr/>
        </p:nvSpPr>
        <p:spPr>
          <a:xfrm>
            <a:off x="2674656" y="3919084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F78A8A7-D545-43D5-8D53-FF6A160BEBA4}"/>
              </a:ext>
            </a:extLst>
          </p:cNvPr>
          <p:cNvCxnSpPr>
            <a:cxnSpLocks/>
            <a:stCxn id="58" idx="2"/>
            <a:endCxn id="47" idx="2"/>
          </p:cNvCxnSpPr>
          <p:nvPr/>
        </p:nvCxnSpPr>
        <p:spPr>
          <a:xfrm>
            <a:off x="1139296" y="3880611"/>
            <a:ext cx="3347838" cy="1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F4B81C81-BFFA-4964-992D-863B14EE21E4}"/>
              </a:ext>
            </a:extLst>
          </p:cNvPr>
          <p:cNvSpPr txBox="1"/>
          <p:nvPr/>
        </p:nvSpPr>
        <p:spPr>
          <a:xfrm>
            <a:off x="2586641" y="422850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P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3FF384E-B3F2-48F6-965B-D7BCA15ED715}"/>
              </a:ext>
            </a:extLst>
          </p:cNvPr>
          <p:cNvSpPr txBox="1"/>
          <p:nvPr/>
        </p:nvSpPr>
        <p:spPr>
          <a:xfrm>
            <a:off x="3981900" y="315561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BA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CA511BE6-BE59-409C-8126-2612B718CCDB}"/>
              </a:ext>
            </a:extLst>
          </p:cNvPr>
          <p:cNvSpPr txBox="1"/>
          <p:nvPr/>
        </p:nvSpPr>
        <p:spPr>
          <a:xfrm>
            <a:off x="3962393" y="420552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99BDBA2B-1FB3-435E-AD12-D0FA4EFA4061}"/>
              </a:ext>
            </a:extLst>
          </p:cNvPr>
          <p:cNvSpPr txBox="1"/>
          <p:nvPr/>
        </p:nvSpPr>
        <p:spPr>
          <a:xfrm>
            <a:off x="1811337" y="473080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FB1B67A0-3240-4E61-A763-0FBEA303F460}"/>
              </a:ext>
            </a:extLst>
          </p:cNvPr>
          <p:cNvSpPr txBox="1"/>
          <p:nvPr/>
        </p:nvSpPr>
        <p:spPr>
          <a:xfrm>
            <a:off x="2593790" y="252178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ED69635C-A02D-4A5F-B896-27B36D182FFC}"/>
              </a:ext>
            </a:extLst>
          </p:cNvPr>
          <p:cNvSpPr txBox="1"/>
          <p:nvPr/>
        </p:nvSpPr>
        <p:spPr>
          <a:xfrm>
            <a:off x="1814663" y="277262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K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638A1F88-001F-4C18-B70D-F736A389EAE7}"/>
              </a:ext>
            </a:extLst>
          </p:cNvPr>
          <p:cNvSpPr txBox="1"/>
          <p:nvPr/>
        </p:nvSpPr>
        <p:spPr>
          <a:xfrm>
            <a:off x="2572618" y="353604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2E367E1F-CF0C-4645-A35D-B18ED0A2E688}"/>
              </a:ext>
            </a:extLst>
          </p:cNvPr>
          <p:cNvSpPr txBox="1"/>
          <p:nvPr/>
        </p:nvSpPr>
        <p:spPr>
          <a:xfrm>
            <a:off x="1137354" y="319285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ME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E03BDCE4-B381-492B-B4DE-C07333678360}"/>
              </a:ext>
            </a:extLst>
          </p:cNvPr>
          <p:cNvSpPr txBox="1"/>
          <p:nvPr/>
        </p:nvSpPr>
        <p:spPr>
          <a:xfrm>
            <a:off x="3325593" y="277682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YO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AFDD17BF-303E-4C4F-8CBA-3EDE498BC382}"/>
              </a:ext>
            </a:extLst>
          </p:cNvPr>
          <p:cNvSpPr txBox="1"/>
          <p:nvPr/>
        </p:nvSpPr>
        <p:spPr>
          <a:xfrm>
            <a:off x="2582005" y="490090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JU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C442829D-BC01-4287-B6FF-46F0EB6D5BD1}"/>
              </a:ext>
            </a:extLst>
          </p:cNvPr>
          <p:cNvSpPr txBox="1"/>
          <p:nvPr/>
        </p:nvSpPr>
        <p:spPr>
          <a:xfrm>
            <a:off x="3314938" y="473080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IB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4E31F411-D7B6-4B24-92D5-D043FEF9E9C7}"/>
              </a:ext>
            </a:extLst>
          </p:cNvPr>
          <p:cNvSpPr txBox="1"/>
          <p:nvPr/>
        </p:nvSpPr>
        <p:spPr>
          <a:xfrm>
            <a:off x="2538591" y="318458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ALY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1B5C9A36-A1C9-4779-9BED-905715A8A85D}"/>
              </a:ext>
            </a:extLst>
          </p:cNvPr>
          <p:cNvSpPr txBox="1"/>
          <p:nvPr/>
        </p:nvSpPr>
        <p:spPr>
          <a:xfrm>
            <a:off x="2567134" y="391575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F4D7AC95-0675-4BC2-B6B7-9DA5F77E32FE}"/>
              </a:ext>
            </a:extLst>
          </p:cNvPr>
          <p:cNvSpPr txBox="1"/>
          <p:nvPr/>
        </p:nvSpPr>
        <p:spPr>
          <a:xfrm>
            <a:off x="1122402" y="418930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FL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97579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 cap="flat" cmpd="sng" algn="ctr">
          <a:solidFill>
            <a:schemeClr val="accent4"/>
          </a:solidFill>
          <a:prstDash val="dash"/>
          <a:round/>
          <a:headEnd type="none" w="med" len="med"/>
          <a:tailEnd type="none" w="med" len="med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7233</TotalTime>
  <Words>423</Words>
  <Application>Microsoft Office PowerPoint</Application>
  <PresentationFormat>Personnalisé</PresentationFormat>
  <Paragraphs>210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1089</cp:revision>
  <cp:lastPrinted>2019-03-29T12:41:11Z</cp:lastPrinted>
  <dcterms:modified xsi:type="dcterms:W3CDTF">2019-10-11T13:43:58Z</dcterms:modified>
</cp:coreProperties>
</file>