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0691813" cy="15119350"/>
  <p:notesSz cx="9929813" cy="143573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39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900"/>
    <a:srgbClr val="FFB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>
        <p:scale>
          <a:sx n="55" d="100"/>
          <a:sy n="55" d="100"/>
        </p:scale>
        <p:origin x="1104" y="-36"/>
      </p:cViewPr>
      <p:guideLst>
        <p:guide orient="horz" pos="4739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4513" y="0"/>
            <a:ext cx="4303712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5B210-0C59-4686-9F04-CE0362E7A879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52788" y="1795463"/>
            <a:ext cx="3425825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3775" y="6908800"/>
            <a:ext cx="7943850" cy="56546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3638213"/>
            <a:ext cx="4303713" cy="719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4513" y="13638213"/>
            <a:ext cx="4303712" cy="719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E7C5D-B75B-4396-A01C-8355B8443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897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D86DC-147F-4B28-BF93-6904479EC889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5295-38D3-4F48-B9E7-129998079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822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D86DC-147F-4B28-BF93-6904479EC889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5295-38D3-4F48-B9E7-129998079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253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D86DC-147F-4B28-BF93-6904479EC889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5295-38D3-4F48-B9E7-129998079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12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D86DC-147F-4B28-BF93-6904479EC889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5295-38D3-4F48-B9E7-129998079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611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D86DC-147F-4B28-BF93-6904479EC889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5295-38D3-4F48-B9E7-129998079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069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D86DC-147F-4B28-BF93-6904479EC889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5295-38D3-4F48-B9E7-129998079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176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D86DC-147F-4B28-BF93-6904479EC889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5295-38D3-4F48-B9E7-129998079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973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D86DC-147F-4B28-BF93-6904479EC889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5295-38D3-4F48-B9E7-129998079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383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D86DC-147F-4B28-BF93-6904479EC889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5295-38D3-4F48-B9E7-129998079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05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D86DC-147F-4B28-BF93-6904479EC889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5295-38D3-4F48-B9E7-129998079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6363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D86DC-147F-4B28-BF93-6904479EC889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5295-38D3-4F48-B9E7-129998079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76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D86DC-147F-4B28-BF93-6904479EC889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75295-38D3-4F48-B9E7-129998079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44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9DF9302E-A28C-4057-8F58-9557C4D31149}"/>
              </a:ext>
            </a:extLst>
          </p:cNvPr>
          <p:cNvSpPr/>
          <p:nvPr/>
        </p:nvSpPr>
        <p:spPr>
          <a:xfrm rot="5400000">
            <a:off x="4130976" y="-4130982"/>
            <a:ext cx="2429847" cy="1069181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D45C170-A222-4F68-AF47-B780BF64DFC8}"/>
              </a:ext>
            </a:extLst>
          </p:cNvPr>
          <p:cNvSpPr txBox="1"/>
          <p:nvPr/>
        </p:nvSpPr>
        <p:spPr>
          <a:xfrm>
            <a:off x="0" y="13909754"/>
            <a:ext cx="10691813" cy="1200329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u="sng" dirty="0">
                <a:solidFill>
                  <a:schemeClr val="bg1"/>
                </a:solidFill>
                <a:latin typeface="Arial Rounded MT Bold" panose="020F0704030504030204" pitchFamily="34" charset="0"/>
              </a:rPr>
              <a:t>Renseignements: 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Marc LE MOËL: 06/24/01/22/36 – croisessabayonne@gmail.com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11 Allée de Glain – 64100 BAYONNE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D7A645E-240B-49A7-A648-3D4F8C545A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7" y="2169494"/>
            <a:ext cx="10691813" cy="6113336"/>
          </a:xfrm>
          <a:prstGeom prst="rect">
            <a:avLst/>
          </a:prstGeom>
        </p:spPr>
      </p:pic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469D053A-9A62-4182-BFA3-2CFF0ACB6E8C}"/>
              </a:ext>
            </a:extLst>
          </p:cNvPr>
          <p:cNvSpPr/>
          <p:nvPr/>
        </p:nvSpPr>
        <p:spPr>
          <a:xfrm>
            <a:off x="-3617" y="994566"/>
            <a:ext cx="10691813" cy="2011680"/>
          </a:xfrm>
          <a:custGeom>
            <a:avLst/>
            <a:gdLst>
              <a:gd name="connsiteX0" fmla="*/ 0 w 9591040"/>
              <a:gd name="connsiteY0" fmla="*/ 833120 h 2174240"/>
              <a:gd name="connsiteX1" fmla="*/ 0 w 9591040"/>
              <a:gd name="connsiteY1" fmla="*/ 2174240 h 2174240"/>
              <a:gd name="connsiteX2" fmla="*/ 9591040 w 9591040"/>
              <a:gd name="connsiteY2" fmla="*/ 1463040 h 2174240"/>
              <a:gd name="connsiteX3" fmla="*/ 9570720 w 9591040"/>
              <a:gd name="connsiteY3" fmla="*/ 0 h 2174240"/>
              <a:gd name="connsiteX4" fmla="*/ 0 w 9591040"/>
              <a:gd name="connsiteY4" fmla="*/ 833120 h 2174240"/>
              <a:gd name="connsiteX0" fmla="*/ 0 w 9591040"/>
              <a:gd name="connsiteY0" fmla="*/ 670560 h 2011680"/>
              <a:gd name="connsiteX1" fmla="*/ 0 w 9591040"/>
              <a:gd name="connsiteY1" fmla="*/ 2011680 h 2011680"/>
              <a:gd name="connsiteX2" fmla="*/ 9591040 w 9591040"/>
              <a:gd name="connsiteY2" fmla="*/ 1300480 h 2011680"/>
              <a:gd name="connsiteX3" fmla="*/ 9588948 w 9591040"/>
              <a:gd name="connsiteY3" fmla="*/ 0 h 2011680"/>
              <a:gd name="connsiteX4" fmla="*/ 0 w 9591040"/>
              <a:gd name="connsiteY4" fmla="*/ 67056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91040" h="2011680">
                <a:moveTo>
                  <a:pt x="0" y="670560"/>
                </a:moveTo>
                <a:lnTo>
                  <a:pt x="0" y="2011680"/>
                </a:lnTo>
                <a:lnTo>
                  <a:pt x="9591040" y="1300480"/>
                </a:lnTo>
                <a:cubicBezTo>
                  <a:pt x="9590343" y="866987"/>
                  <a:pt x="9589645" y="433493"/>
                  <a:pt x="9588948" y="0"/>
                </a:cubicBezTo>
                <a:lnTo>
                  <a:pt x="0" y="67056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orme libre : forme 12">
            <a:extLst>
              <a:ext uri="{FF2B5EF4-FFF2-40B4-BE49-F238E27FC236}">
                <a16:creationId xmlns:a16="http://schemas.microsoft.com/office/drawing/2014/main" id="{9D67FF62-4E60-4AC2-B7DF-4EB8898A6319}"/>
              </a:ext>
            </a:extLst>
          </p:cNvPr>
          <p:cNvSpPr/>
          <p:nvPr/>
        </p:nvSpPr>
        <p:spPr>
          <a:xfrm>
            <a:off x="-806" y="10022639"/>
            <a:ext cx="10691813" cy="2011680"/>
          </a:xfrm>
          <a:custGeom>
            <a:avLst/>
            <a:gdLst>
              <a:gd name="connsiteX0" fmla="*/ 0 w 9591040"/>
              <a:gd name="connsiteY0" fmla="*/ 833120 h 2174240"/>
              <a:gd name="connsiteX1" fmla="*/ 0 w 9591040"/>
              <a:gd name="connsiteY1" fmla="*/ 2174240 h 2174240"/>
              <a:gd name="connsiteX2" fmla="*/ 9591040 w 9591040"/>
              <a:gd name="connsiteY2" fmla="*/ 1463040 h 2174240"/>
              <a:gd name="connsiteX3" fmla="*/ 9570720 w 9591040"/>
              <a:gd name="connsiteY3" fmla="*/ 0 h 2174240"/>
              <a:gd name="connsiteX4" fmla="*/ 0 w 9591040"/>
              <a:gd name="connsiteY4" fmla="*/ 833120 h 2174240"/>
              <a:gd name="connsiteX0" fmla="*/ 0 w 9591040"/>
              <a:gd name="connsiteY0" fmla="*/ 670560 h 2011680"/>
              <a:gd name="connsiteX1" fmla="*/ 0 w 9591040"/>
              <a:gd name="connsiteY1" fmla="*/ 2011680 h 2011680"/>
              <a:gd name="connsiteX2" fmla="*/ 9591040 w 9591040"/>
              <a:gd name="connsiteY2" fmla="*/ 1300480 h 2011680"/>
              <a:gd name="connsiteX3" fmla="*/ 9588948 w 9591040"/>
              <a:gd name="connsiteY3" fmla="*/ 0 h 2011680"/>
              <a:gd name="connsiteX4" fmla="*/ 0 w 9591040"/>
              <a:gd name="connsiteY4" fmla="*/ 67056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91040" h="2011680">
                <a:moveTo>
                  <a:pt x="0" y="670560"/>
                </a:moveTo>
                <a:lnTo>
                  <a:pt x="0" y="2011680"/>
                </a:lnTo>
                <a:lnTo>
                  <a:pt x="9591040" y="1300480"/>
                </a:lnTo>
                <a:cubicBezTo>
                  <a:pt x="9590343" y="866987"/>
                  <a:pt x="9589645" y="433493"/>
                  <a:pt x="9588948" y="0"/>
                </a:cubicBezTo>
                <a:lnTo>
                  <a:pt x="0" y="67056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B0CCE663-FB8D-4930-B47C-0BA2369ABC7E}"/>
              </a:ext>
            </a:extLst>
          </p:cNvPr>
          <p:cNvSpPr txBox="1"/>
          <p:nvPr/>
        </p:nvSpPr>
        <p:spPr>
          <a:xfrm>
            <a:off x="1819580" y="584702"/>
            <a:ext cx="8778240" cy="17389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5000" dirty="0">
                <a:solidFill>
                  <a:schemeClr val="bg1"/>
                </a:solidFill>
                <a:latin typeface="TODA DEM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STAGE FOOTBALL</a:t>
            </a:r>
            <a:br>
              <a:rPr lang="fr-FR" sz="5000" dirty="0">
                <a:solidFill>
                  <a:schemeClr val="bg1"/>
                </a:solidFill>
                <a:latin typeface="TODA DEM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5000" dirty="0">
                <a:solidFill>
                  <a:schemeClr val="bg1"/>
                </a:solidFill>
                <a:latin typeface="TODA DEM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CROISES DE BAYONNE</a:t>
            </a:r>
            <a:endParaRPr lang="fr-FR" sz="5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798AFAC-A366-40D0-8896-9F8D10C9F0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742" y="337117"/>
            <a:ext cx="2208599" cy="220859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54F6DA9-9186-448A-A648-3F203FC67B3E}"/>
              </a:ext>
            </a:extLst>
          </p:cNvPr>
          <p:cNvSpPr/>
          <p:nvPr/>
        </p:nvSpPr>
        <p:spPr>
          <a:xfrm rot="5400000">
            <a:off x="4857497" y="2980898"/>
            <a:ext cx="974665" cy="1069396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B59090E6-A268-4252-B157-4CD602525D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050" y="8687430"/>
            <a:ext cx="5329323" cy="5113814"/>
          </a:xfrm>
          <a:prstGeom prst="rect">
            <a:avLst/>
          </a:prstGeom>
        </p:spPr>
      </p:pic>
      <p:sp>
        <p:nvSpPr>
          <p:cNvPr id="24" name="Trapèze 23">
            <a:extLst>
              <a:ext uri="{FF2B5EF4-FFF2-40B4-BE49-F238E27FC236}">
                <a16:creationId xmlns:a16="http://schemas.microsoft.com/office/drawing/2014/main" id="{2C2474E5-BAD7-43F8-A4D5-17484160715D}"/>
              </a:ext>
            </a:extLst>
          </p:cNvPr>
          <p:cNvSpPr/>
          <p:nvPr/>
        </p:nvSpPr>
        <p:spPr>
          <a:xfrm>
            <a:off x="-12427" y="8815214"/>
            <a:ext cx="7520493" cy="5094540"/>
          </a:xfrm>
          <a:custGeom>
            <a:avLst/>
            <a:gdLst>
              <a:gd name="connsiteX0" fmla="*/ 0 w 3921760"/>
              <a:gd name="connsiteY0" fmla="*/ 4243448 h 4243448"/>
              <a:gd name="connsiteX1" fmla="*/ 980440 w 3921760"/>
              <a:gd name="connsiteY1" fmla="*/ 0 h 4243448"/>
              <a:gd name="connsiteX2" fmla="*/ 2941320 w 3921760"/>
              <a:gd name="connsiteY2" fmla="*/ 0 h 4243448"/>
              <a:gd name="connsiteX3" fmla="*/ 3921760 w 3921760"/>
              <a:gd name="connsiteY3" fmla="*/ 4243448 h 4243448"/>
              <a:gd name="connsiteX4" fmla="*/ 0 w 3921760"/>
              <a:gd name="connsiteY4" fmla="*/ 4243448 h 4243448"/>
              <a:gd name="connsiteX0" fmla="*/ 0 w 3921760"/>
              <a:gd name="connsiteY0" fmla="*/ 4263768 h 4263768"/>
              <a:gd name="connsiteX1" fmla="*/ 25400 w 3921760"/>
              <a:gd name="connsiteY1" fmla="*/ 0 h 4263768"/>
              <a:gd name="connsiteX2" fmla="*/ 2941320 w 3921760"/>
              <a:gd name="connsiteY2" fmla="*/ 20320 h 4263768"/>
              <a:gd name="connsiteX3" fmla="*/ 3921760 w 3921760"/>
              <a:gd name="connsiteY3" fmla="*/ 4263768 h 4263768"/>
              <a:gd name="connsiteX4" fmla="*/ 0 w 3921760"/>
              <a:gd name="connsiteY4" fmla="*/ 4263768 h 4263768"/>
              <a:gd name="connsiteX0" fmla="*/ 0 w 3921760"/>
              <a:gd name="connsiteY0" fmla="*/ 4263768 h 4263768"/>
              <a:gd name="connsiteX1" fmla="*/ 66040 w 3921760"/>
              <a:gd name="connsiteY1" fmla="*/ 0 h 4263768"/>
              <a:gd name="connsiteX2" fmla="*/ 2941320 w 3921760"/>
              <a:gd name="connsiteY2" fmla="*/ 20320 h 4263768"/>
              <a:gd name="connsiteX3" fmla="*/ 3921760 w 3921760"/>
              <a:gd name="connsiteY3" fmla="*/ 4263768 h 4263768"/>
              <a:gd name="connsiteX4" fmla="*/ 0 w 3921760"/>
              <a:gd name="connsiteY4" fmla="*/ 4263768 h 4263768"/>
              <a:gd name="connsiteX0" fmla="*/ 0 w 3921760"/>
              <a:gd name="connsiteY0" fmla="*/ 4263768 h 4263768"/>
              <a:gd name="connsiteX1" fmla="*/ 5080 w 3921760"/>
              <a:gd name="connsiteY1" fmla="*/ 0 h 4263768"/>
              <a:gd name="connsiteX2" fmla="*/ 2941320 w 3921760"/>
              <a:gd name="connsiteY2" fmla="*/ 20320 h 4263768"/>
              <a:gd name="connsiteX3" fmla="*/ 3921760 w 3921760"/>
              <a:gd name="connsiteY3" fmla="*/ 4263768 h 4263768"/>
              <a:gd name="connsiteX4" fmla="*/ 0 w 3921760"/>
              <a:gd name="connsiteY4" fmla="*/ 4263768 h 4263768"/>
              <a:gd name="connsiteX0" fmla="*/ 0 w 3921760"/>
              <a:gd name="connsiteY0" fmla="*/ 4284088 h 4284088"/>
              <a:gd name="connsiteX1" fmla="*/ 5080 w 3921760"/>
              <a:gd name="connsiteY1" fmla="*/ 20320 h 4284088"/>
              <a:gd name="connsiteX2" fmla="*/ 2941320 w 3921760"/>
              <a:gd name="connsiteY2" fmla="*/ 0 h 4284088"/>
              <a:gd name="connsiteX3" fmla="*/ 3921760 w 3921760"/>
              <a:gd name="connsiteY3" fmla="*/ 4284088 h 4284088"/>
              <a:gd name="connsiteX4" fmla="*/ 0 w 3921760"/>
              <a:gd name="connsiteY4" fmla="*/ 4284088 h 4284088"/>
              <a:gd name="connsiteX0" fmla="*/ 0 w 3921760"/>
              <a:gd name="connsiteY0" fmla="*/ 4263768 h 4263768"/>
              <a:gd name="connsiteX1" fmla="*/ 5080 w 3921760"/>
              <a:gd name="connsiteY1" fmla="*/ 0 h 4263768"/>
              <a:gd name="connsiteX2" fmla="*/ 2656840 w 3921760"/>
              <a:gd name="connsiteY2" fmla="*/ 20320 h 4263768"/>
              <a:gd name="connsiteX3" fmla="*/ 3921760 w 3921760"/>
              <a:gd name="connsiteY3" fmla="*/ 4263768 h 4263768"/>
              <a:gd name="connsiteX4" fmla="*/ 0 w 3921760"/>
              <a:gd name="connsiteY4" fmla="*/ 4263768 h 4263768"/>
              <a:gd name="connsiteX0" fmla="*/ 0 w 3921760"/>
              <a:gd name="connsiteY0" fmla="*/ 4263768 h 4263768"/>
              <a:gd name="connsiteX1" fmla="*/ 5080 w 3921760"/>
              <a:gd name="connsiteY1" fmla="*/ 0 h 4263768"/>
              <a:gd name="connsiteX2" fmla="*/ 2651025 w 3921760"/>
              <a:gd name="connsiteY2" fmla="*/ 10987 h 4263768"/>
              <a:gd name="connsiteX3" fmla="*/ 3921760 w 3921760"/>
              <a:gd name="connsiteY3" fmla="*/ 4263768 h 4263768"/>
              <a:gd name="connsiteX4" fmla="*/ 0 w 3921760"/>
              <a:gd name="connsiteY4" fmla="*/ 4263768 h 4263768"/>
              <a:gd name="connsiteX0" fmla="*/ 0 w 3921760"/>
              <a:gd name="connsiteY0" fmla="*/ 4263768 h 4263768"/>
              <a:gd name="connsiteX1" fmla="*/ 5080 w 3921760"/>
              <a:gd name="connsiteY1" fmla="*/ 0 h 4263768"/>
              <a:gd name="connsiteX2" fmla="*/ 2645210 w 3921760"/>
              <a:gd name="connsiteY2" fmla="*/ 1655 h 4263768"/>
              <a:gd name="connsiteX3" fmla="*/ 3921760 w 3921760"/>
              <a:gd name="connsiteY3" fmla="*/ 4263768 h 4263768"/>
              <a:gd name="connsiteX4" fmla="*/ 0 w 3921760"/>
              <a:gd name="connsiteY4" fmla="*/ 4263768 h 4263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21760" h="4263768">
                <a:moveTo>
                  <a:pt x="0" y="4263768"/>
                </a:moveTo>
                <a:cubicBezTo>
                  <a:pt x="1693" y="2842512"/>
                  <a:pt x="3387" y="1421256"/>
                  <a:pt x="5080" y="0"/>
                </a:cubicBezTo>
                <a:lnTo>
                  <a:pt x="2645210" y="1655"/>
                </a:lnTo>
                <a:lnTo>
                  <a:pt x="3921760" y="4263768"/>
                </a:lnTo>
                <a:lnTo>
                  <a:pt x="0" y="426376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EC74B5D-C185-45CD-A363-592033312E6B}"/>
              </a:ext>
            </a:extLst>
          </p:cNvPr>
          <p:cNvSpPr/>
          <p:nvPr/>
        </p:nvSpPr>
        <p:spPr>
          <a:xfrm>
            <a:off x="0" y="8008036"/>
            <a:ext cx="10683917" cy="717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r-FR" sz="4000" dirty="0">
                <a:solidFill>
                  <a:schemeClr val="bg1"/>
                </a:solidFill>
                <a:latin typeface="Plane Crash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du lundi 22/10 au vendredi 26/10</a:t>
            </a:r>
            <a:endParaRPr lang="fr-FR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55F180C-D24B-4340-8389-FFC77FEFF8E5}"/>
              </a:ext>
            </a:extLst>
          </p:cNvPr>
          <p:cNvSpPr txBox="1"/>
          <p:nvPr/>
        </p:nvSpPr>
        <p:spPr>
          <a:xfrm>
            <a:off x="-462591" y="10954899"/>
            <a:ext cx="7051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FFBD00"/>
                </a:solidFill>
              </a:rPr>
              <a:t>Joueurs nés entre 2009 et 2004 (U10– U15)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BD258E3-C254-4BCE-8304-2DB32FFE163A}"/>
              </a:ext>
            </a:extLst>
          </p:cNvPr>
          <p:cNvSpPr txBox="1"/>
          <p:nvPr/>
        </p:nvSpPr>
        <p:spPr>
          <a:xfrm>
            <a:off x="-462591" y="8957326"/>
            <a:ext cx="648836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u="sng" dirty="0">
                <a:solidFill>
                  <a:srgbClr val="FBB900"/>
                </a:solidFill>
              </a:rPr>
              <a:t>75€</a:t>
            </a:r>
            <a:r>
              <a:rPr lang="fr-FR" sz="4400" b="1" u="sng" dirty="0">
                <a:solidFill>
                  <a:srgbClr val="FBB900"/>
                </a:solidFill>
              </a:rPr>
              <a:t> 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(60€ pour le deuxième de 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la même famille)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827C928-3FD7-4D78-A39A-77ADD44083B8}"/>
              </a:ext>
            </a:extLst>
          </p:cNvPr>
          <p:cNvSpPr/>
          <p:nvPr/>
        </p:nvSpPr>
        <p:spPr>
          <a:xfrm>
            <a:off x="1" y="12350096"/>
            <a:ext cx="7495638" cy="1540565"/>
          </a:xfrm>
          <a:custGeom>
            <a:avLst/>
            <a:gdLst>
              <a:gd name="connsiteX0" fmla="*/ 0 w 7532919"/>
              <a:gd name="connsiteY0" fmla="*/ 0 h 1494234"/>
              <a:gd name="connsiteX1" fmla="*/ 7532919 w 7532919"/>
              <a:gd name="connsiteY1" fmla="*/ 0 h 1494234"/>
              <a:gd name="connsiteX2" fmla="*/ 7532919 w 7532919"/>
              <a:gd name="connsiteY2" fmla="*/ 1494234 h 1494234"/>
              <a:gd name="connsiteX3" fmla="*/ 0 w 7532919"/>
              <a:gd name="connsiteY3" fmla="*/ 1494234 h 1494234"/>
              <a:gd name="connsiteX4" fmla="*/ 0 w 7532919"/>
              <a:gd name="connsiteY4" fmla="*/ 0 h 1494234"/>
              <a:gd name="connsiteX0" fmla="*/ 0 w 7532919"/>
              <a:gd name="connsiteY0" fmla="*/ 0 h 1494234"/>
              <a:gd name="connsiteX1" fmla="*/ 6984279 w 7532919"/>
              <a:gd name="connsiteY1" fmla="*/ 182880 h 1494234"/>
              <a:gd name="connsiteX2" fmla="*/ 7532919 w 7532919"/>
              <a:gd name="connsiteY2" fmla="*/ 1494234 h 1494234"/>
              <a:gd name="connsiteX3" fmla="*/ 0 w 7532919"/>
              <a:gd name="connsiteY3" fmla="*/ 1494234 h 1494234"/>
              <a:gd name="connsiteX4" fmla="*/ 0 w 7532919"/>
              <a:gd name="connsiteY4" fmla="*/ 0 h 1494234"/>
              <a:gd name="connsiteX0" fmla="*/ 0 w 7532919"/>
              <a:gd name="connsiteY0" fmla="*/ 0 h 1494234"/>
              <a:gd name="connsiteX1" fmla="*/ 6932028 w 7532919"/>
              <a:gd name="connsiteY1" fmla="*/ 195943 h 1494234"/>
              <a:gd name="connsiteX2" fmla="*/ 7532919 w 7532919"/>
              <a:gd name="connsiteY2" fmla="*/ 1494234 h 1494234"/>
              <a:gd name="connsiteX3" fmla="*/ 0 w 7532919"/>
              <a:gd name="connsiteY3" fmla="*/ 1494234 h 1494234"/>
              <a:gd name="connsiteX4" fmla="*/ 0 w 7532919"/>
              <a:gd name="connsiteY4" fmla="*/ 0 h 1494234"/>
              <a:gd name="connsiteX0" fmla="*/ 0 w 7532919"/>
              <a:gd name="connsiteY0" fmla="*/ 0 h 1494234"/>
              <a:gd name="connsiteX1" fmla="*/ 6918966 w 7532919"/>
              <a:gd name="connsiteY1" fmla="*/ 209006 h 1494234"/>
              <a:gd name="connsiteX2" fmla="*/ 7532919 w 7532919"/>
              <a:gd name="connsiteY2" fmla="*/ 1494234 h 1494234"/>
              <a:gd name="connsiteX3" fmla="*/ 0 w 7532919"/>
              <a:gd name="connsiteY3" fmla="*/ 1494234 h 1494234"/>
              <a:gd name="connsiteX4" fmla="*/ 0 w 7532919"/>
              <a:gd name="connsiteY4" fmla="*/ 0 h 1494234"/>
              <a:gd name="connsiteX0" fmla="*/ 0 w 7545982"/>
              <a:gd name="connsiteY0" fmla="*/ 0 h 1285228"/>
              <a:gd name="connsiteX1" fmla="*/ 6932029 w 7545982"/>
              <a:gd name="connsiteY1" fmla="*/ 0 h 1285228"/>
              <a:gd name="connsiteX2" fmla="*/ 7545982 w 7545982"/>
              <a:gd name="connsiteY2" fmla="*/ 1285228 h 1285228"/>
              <a:gd name="connsiteX3" fmla="*/ 13063 w 7545982"/>
              <a:gd name="connsiteY3" fmla="*/ 1285228 h 1285228"/>
              <a:gd name="connsiteX4" fmla="*/ 0 w 7545982"/>
              <a:gd name="connsiteY4" fmla="*/ 0 h 1285228"/>
              <a:gd name="connsiteX0" fmla="*/ 0 w 7545982"/>
              <a:gd name="connsiteY0" fmla="*/ 0 h 1285228"/>
              <a:gd name="connsiteX1" fmla="*/ 6912051 w 7545982"/>
              <a:gd name="connsiteY1" fmla="*/ 0 h 1285228"/>
              <a:gd name="connsiteX2" fmla="*/ 7545982 w 7545982"/>
              <a:gd name="connsiteY2" fmla="*/ 1285228 h 1285228"/>
              <a:gd name="connsiteX3" fmla="*/ 13063 w 7545982"/>
              <a:gd name="connsiteY3" fmla="*/ 1285228 h 1285228"/>
              <a:gd name="connsiteX4" fmla="*/ 0 w 7545982"/>
              <a:gd name="connsiteY4" fmla="*/ 0 h 1285228"/>
              <a:gd name="connsiteX0" fmla="*/ 0 w 7545982"/>
              <a:gd name="connsiteY0" fmla="*/ 0 h 1285228"/>
              <a:gd name="connsiteX1" fmla="*/ 6878373 w 7545982"/>
              <a:gd name="connsiteY1" fmla="*/ 18606 h 1285228"/>
              <a:gd name="connsiteX2" fmla="*/ 7545982 w 7545982"/>
              <a:gd name="connsiteY2" fmla="*/ 1285228 h 1285228"/>
              <a:gd name="connsiteX3" fmla="*/ 13063 w 7545982"/>
              <a:gd name="connsiteY3" fmla="*/ 1285228 h 1285228"/>
              <a:gd name="connsiteX4" fmla="*/ 0 w 7545982"/>
              <a:gd name="connsiteY4" fmla="*/ 0 h 1285228"/>
              <a:gd name="connsiteX0" fmla="*/ 0 w 7545982"/>
              <a:gd name="connsiteY0" fmla="*/ 0 h 1285228"/>
              <a:gd name="connsiteX1" fmla="*/ 6833468 w 7545982"/>
              <a:gd name="connsiteY1" fmla="*/ 27908 h 1285228"/>
              <a:gd name="connsiteX2" fmla="*/ 7545982 w 7545982"/>
              <a:gd name="connsiteY2" fmla="*/ 1285228 h 1285228"/>
              <a:gd name="connsiteX3" fmla="*/ 13063 w 7545982"/>
              <a:gd name="connsiteY3" fmla="*/ 1285228 h 1285228"/>
              <a:gd name="connsiteX4" fmla="*/ 0 w 7545982"/>
              <a:gd name="connsiteY4" fmla="*/ 0 h 1285228"/>
              <a:gd name="connsiteX0" fmla="*/ 0 w 7545982"/>
              <a:gd name="connsiteY0" fmla="*/ 0 h 1285228"/>
              <a:gd name="connsiteX1" fmla="*/ 6799791 w 7545982"/>
              <a:gd name="connsiteY1" fmla="*/ 9302 h 1285228"/>
              <a:gd name="connsiteX2" fmla="*/ 7545982 w 7545982"/>
              <a:gd name="connsiteY2" fmla="*/ 1285228 h 1285228"/>
              <a:gd name="connsiteX3" fmla="*/ 13063 w 7545982"/>
              <a:gd name="connsiteY3" fmla="*/ 1285228 h 1285228"/>
              <a:gd name="connsiteX4" fmla="*/ 0 w 7545982"/>
              <a:gd name="connsiteY4" fmla="*/ 0 h 1285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45982" h="1285228">
                <a:moveTo>
                  <a:pt x="0" y="0"/>
                </a:moveTo>
                <a:lnTo>
                  <a:pt x="6799791" y="9302"/>
                </a:lnTo>
                <a:lnTo>
                  <a:pt x="7545982" y="1285228"/>
                </a:lnTo>
                <a:lnTo>
                  <a:pt x="13063" y="1285228"/>
                </a:lnTo>
                <a:lnTo>
                  <a:pt x="0" y="0"/>
                </a:lnTo>
                <a:close/>
              </a:path>
            </a:pathLst>
          </a:custGeom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DFDD1265-A904-4614-A7E5-41CCFC877ACC}"/>
              </a:ext>
            </a:extLst>
          </p:cNvPr>
          <p:cNvSpPr txBox="1"/>
          <p:nvPr/>
        </p:nvSpPr>
        <p:spPr>
          <a:xfrm>
            <a:off x="0" y="12278645"/>
            <a:ext cx="7051040" cy="2145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800" dirty="0">
                <a:solidFill>
                  <a:schemeClr val="bg1"/>
                </a:solidFill>
                <a:latin typeface="Nike Combat Stencil" panose="02000500000000000000" pitchFamily="2" charset="0"/>
              </a:rPr>
              <a:t> </a:t>
            </a:r>
            <a:r>
              <a:rPr lang="fr-FR" sz="3200" dirty="0">
                <a:solidFill>
                  <a:schemeClr val="bg1"/>
                </a:solidFill>
                <a:latin typeface="Nike Combat Stencil" panose="02000500000000000000" pitchFamily="2" charset="0"/>
              </a:rPr>
              <a:t>FOOTBALL</a:t>
            </a:r>
            <a:endParaRPr lang="fr-FR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3200" dirty="0">
                <a:solidFill>
                  <a:schemeClr val="bg1"/>
                </a:solidFill>
                <a:latin typeface="Nike Combat Stencil" panose="02000500000000000000" pitchFamily="2" charset="0"/>
              </a:rPr>
              <a:t>TENUE STAGE OFFERTE</a:t>
            </a:r>
            <a:endParaRPr lang="fr-FR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r-FR" sz="3200" dirty="0">
                <a:solidFill>
                  <a:schemeClr val="bg1"/>
                </a:solidFill>
                <a:latin typeface="Nike Combat Stencil" panose="02000500000000000000" pitchFamily="2" charset="0"/>
              </a:rPr>
              <a:t> ACTIVITES LOISIRS</a:t>
            </a:r>
            <a:endParaRPr lang="fr-FR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4137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837</TotalTime>
  <Words>60</Words>
  <Application>Microsoft Office PowerPoint</Application>
  <PresentationFormat>Personnalisé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Nike Combat Stencil</vt:lpstr>
      <vt:lpstr>Plane Crash</vt:lpstr>
      <vt:lpstr>Times New Roman</vt:lpstr>
      <vt:lpstr>TODA DEMO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User</cp:lastModifiedBy>
  <cp:revision>47</cp:revision>
  <cp:lastPrinted>2018-09-25T13:23:30Z</cp:lastPrinted>
  <dcterms:created xsi:type="dcterms:W3CDTF">2018-03-20T08:39:40Z</dcterms:created>
  <dcterms:modified xsi:type="dcterms:W3CDTF">2018-09-25T14:28:53Z</dcterms:modified>
</cp:coreProperties>
</file>