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</p:sldIdLst>
  <p:sldSz cx="10691813" cy="15119350"/>
  <p:notesSz cx="9929813" cy="143573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39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1104" y="48"/>
      </p:cViewPr>
      <p:guideLst>
        <p:guide orient="horz" pos="4739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2474395"/>
            <a:ext cx="9088041" cy="5263774"/>
          </a:xfrm>
        </p:spPr>
        <p:txBody>
          <a:bodyPr anchor="b"/>
          <a:lstStyle>
            <a:lvl1pPr algn="ctr">
              <a:defRPr sz="7016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7941160"/>
            <a:ext cx="8018860" cy="3650342"/>
          </a:xfrm>
        </p:spPr>
        <p:txBody>
          <a:bodyPr/>
          <a:lstStyle>
            <a:lvl1pPr marL="0" indent="0" algn="ctr">
              <a:buNone/>
              <a:defRPr sz="2806"/>
            </a:lvl1pPr>
            <a:lvl2pPr marL="534604" indent="0" algn="ctr">
              <a:buNone/>
              <a:defRPr sz="2339"/>
            </a:lvl2pPr>
            <a:lvl3pPr marL="1069208" indent="0" algn="ctr">
              <a:buNone/>
              <a:defRPr sz="2105"/>
            </a:lvl3pPr>
            <a:lvl4pPr marL="1603812" indent="0" algn="ctr">
              <a:buNone/>
              <a:defRPr sz="1871"/>
            </a:lvl4pPr>
            <a:lvl5pPr marL="2138416" indent="0" algn="ctr">
              <a:buNone/>
              <a:defRPr sz="1871"/>
            </a:lvl5pPr>
            <a:lvl6pPr marL="2673020" indent="0" algn="ctr">
              <a:buNone/>
              <a:defRPr sz="1871"/>
            </a:lvl6pPr>
            <a:lvl7pPr marL="3207624" indent="0" algn="ctr">
              <a:buNone/>
              <a:defRPr sz="1871"/>
            </a:lvl7pPr>
            <a:lvl8pPr marL="3742228" indent="0" algn="ctr">
              <a:buNone/>
              <a:defRPr sz="1871"/>
            </a:lvl8pPr>
            <a:lvl9pPr marL="4276832" indent="0" algn="ctr">
              <a:buNone/>
              <a:defRPr sz="1871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6DC-147F-4B28-BF93-6904479EC889}" type="datetimeFigureOut">
              <a:rPr lang="fr-FR" smtClean="0"/>
              <a:t>19/09/2018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5295-38D3-4F48-B9E7-129998079C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822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6DC-147F-4B28-BF93-6904479EC889}" type="datetimeFigureOut">
              <a:rPr lang="fr-FR" smtClean="0"/>
              <a:t>19/09/2018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5295-38D3-4F48-B9E7-129998079C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533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804966"/>
            <a:ext cx="2305422" cy="1281295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804966"/>
            <a:ext cx="6782619" cy="128129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6DC-147F-4B28-BF93-6904479EC889}" type="datetimeFigureOut">
              <a:rPr lang="fr-FR" smtClean="0"/>
              <a:t>19/09/2018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5295-38D3-4F48-B9E7-129998079C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2125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6DC-147F-4B28-BF93-6904479EC889}" type="datetimeFigureOut">
              <a:rPr lang="fr-FR" smtClean="0"/>
              <a:t>19/09/2018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5295-38D3-4F48-B9E7-129998079C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661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3769342"/>
            <a:ext cx="9221689" cy="6289229"/>
          </a:xfrm>
        </p:spPr>
        <p:txBody>
          <a:bodyPr anchor="b"/>
          <a:lstStyle>
            <a:lvl1pPr>
              <a:defRPr sz="7016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10118069"/>
            <a:ext cx="9221689" cy="3307357"/>
          </a:xfrm>
        </p:spPr>
        <p:txBody>
          <a:bodyPr/>
          <a:lstStyle>
            <a:lvl1pPr marL="0" indent="0">
              <a:buNone/>
              <a:defRPr sz="2806">
                <a:solidFill>
                  <a:schemeClr val="tx1"/>
                </a:solidFill>
              </a:defRPr>
            </a:lvl1pPr>
            <a:lvl2pPr marL="534604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2pPr>
            <a:lvl3pPr marL="1069208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60381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4pPr>
            <a:lvl5pPr marL="2138416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5pPr>
            <a:lvl6pPr marL="2673020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6pPr>
            <a:lvl7pPr marL="3207624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7pPr>
            <a:lvl8pPr marL="3742228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8pPr>
            <a:lvl9pPr marL="4276832" indent="0">
              <a:buNone/>
              <a:defRPr sz="18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6DC-147F-4B28-BF93-6904479EC889}" type="datetimeFigureOut">
              <a:rPr lang="fr-FR" smtClean="0"/>
              <a:t>19/09/2018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5295-38D3-4F48-B9E7-129998079C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069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4024827"/>
            <a:ext cx="4544021" cy="959308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4024827"/>
            <a:ext cx="4544021" cy="959308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6DC-147F-4B28-BF93-6904479EC889}" type="datetimeFigureOut">
              <a:rPr lang="fr-FR" smtClean="0"/>
              <a:t>19/09/2018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5295-38D3-4F48-B9E7-129998079C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767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804969"/>
            <a:ext cx="9221689" cy="29223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706342"/>
            <a:ext cx="4523137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5522763"/>
            <a:ext cx="4523137" cy="812315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3706342"/>
            <a:ext cx="4545413" cy="1816421"/>
          </a:xfrm>
        </p:spPr>
        <p:txBody>
          <a:bodyPr anchor="b"/>
          <a:lstStyle>
            <a:lvl1pPr marL="0" indent="0">
              <a:buNone/>
              <a:defRPr sz="2806" b="1"/>
            </a:lvl1pPr>
            <a:lvl2pPr marL="534604" indent="0">
              <a:buNone/>
              <a:defRPr sz="2339" b="1"/>
            </a:lvl2pPr>
            <a:lvl3pPr marL="1069208" indent="0">
              <a:buNone/>
              <a:defRPr sz="2105" b="1"/>
            </a:lvl3pPr>
            <a:lvl4pPr marL="1603812" indent="0">
              <a:buNone/>
              <a:defRPr sz="1871" b="1"/>
            </a:lvl4pPr>
            <a:lvl5pPr marL="2138416" indent="0">
              <a:buNone/>
              <a:defRPr sz="1871" b="1"/>
            </a:lvl5pPr>
            <a:lvl6pPr marL="2673020" indent="0">
              <a:buNone/>
              <a:defRPr sz="1871" b="1"/>
            </a:lvl6pPr>
            <a:lvl7pPr marL="3207624" indent="0">
              <a:buNone/>
              <a:defRPr sz="1871" b="1"/>
            </a:lvl7pPr>
            <a:lvl8pPr marL="3742228" indent="0">
              <a:buNone/>
              <a:defRPr sz="1871" b="1"/>
            </a:lvl8pPr>
            <a:lvl9pPr marL="4276832" indent="0">
              <a:buNone/>
              <a:defRPr sz="1871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5522763"/>
            <a:ext cx="4545413" cy="812315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6DC-147F-4B28-BF93-6904479EC889}" type="datetimeFigureOut">
              <a:rPr lang="fr-FR" smtClean="0"/>
              <a:t>19/09/2018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5295-38D3-4F48-B9E7-129998079C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973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6DC-147F-4B28-BF93-6904479EC889}" type="datetimeFigureOut">
              <a:rPr lang="fr-FR" smtClean="0"/>
              <a:t>19/09/2018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5295-38D3-4F48-B9E7-129998079C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383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6DC-147F-4B28-BF93-6904479EC889}" type="datetimeFigureOut">
              <a:rPr lang="fr-FR" smtClean="0"/>
              <a:t>19/09/2018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5295-38D3-4F48-B9E7-129998079C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056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2176910"/>
            <a:ext cx="5412730" cy="10744538"/>
          </a:xfrm>
        </p:spPr>
        <p:txBody>
          <a:bodyPr/>
          <a:lstStyle>
            <a:lvl1pPr>
              <a:defRPr sz="3742"/>
            </a:lvl1pPr>
            <a:lvl2pPr>
              <a:defRPr sz="3274"/>
            </a:lvl2pPr>
            <a:lvl3pPr>
              <a:defRPr sz="2806"/>
            </a:lvl3pPr>
            <a:lvl4pPr>
              <a:defRPr sz="2339"/>
            </a:lvl4pPr>
            <a:lvl5pPr>
              <a:defRPr sz="2339"/>
            </a:lvl5pPr>
            <a:lvl6pPr>
              <a:defRPr sz="2339"/>
            </a:lvl6pPr>
            <a:lvl7pPr>
              <a:defRPr sz="2339"/>
            </a:lvl7pPr>
            <a:lvl8pPr>
              <a:defRPr sz="2339"/>
            </a:lvl8pPr>
            <a:lvl9pPr>
              <a:defRPr sz="2339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6DC-147F-4B28-BF93-6904479EC889}" type="datetimeFigureOut">
              <a:rPr lang="fr-FR" smtClean="0"/>
              <a:t>19/09/2018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5295-38D3-4F48-B9E7-129998079C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363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1007957"/>
            <a:ext cx="3448388" cy="3527848"/>
          </a:xfrm>
        </p:spPr>
        <p:txBody>
          <a:bodyPr anchor="b"/>
          <a:lstStyle>
            <a:lvl1pPr>
              <a:defRPr sz="374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2176910"/>
            <a:ext cx="5412730" cy="10744538"/>
          </a:xfrm>
        </p:spPr>
        <p:txBody>
          <a:bodyPr anchor="t"/>
          <a:lstStyle>
            <a:lvl1pPr marL="0" indent="0">
              <a:buNone/>
              <a:defRPr sz="3742"/>
            </a:lvl1pPr>
            <a:lvl2pPr marL="534604" indent="0">
              <a:buNone/>
              <a:defRPr sz="3274"/>
            </a:lvl2pPr>
            <a:lvl3pPr marL="1069208" indent="0">
              <a:buNone/>
              <a:defRPr sz="2806"/>
            </a:lvl3pPr>
            <a:lvl4pPr marL="1603812" indent="0">
              <a:buNone/>
              <a:defRPr sz="2339"/>
            </a:lvl4pPr>
            <a:lvl5pPr marL="2138416" indent="0">
              <a:buNone/>
              <a:defRPr sz="2339"/>
            </a:lvl5pPr>
            <a:lvl6pPr marL="2673020" indent="0">
              <a:buNone/>
              <a:defRPr sz="2339"/>
            </a:lvl6pPr>
            <a:lvl7pPr marL="3207624" indent="0">
              <a:buNone/>
              <a:defRPr sz="2339"/>
            </a:lvl7pPr>
            <a:lvl8pPr marL="3742228" indent="0">
              <a:buNone/>
              <a:defRPr sz="2339"/>
            </a:lvl8pPr>
            <a:lvl9pPr marL="4276832" indent="0">
              <a:buNone/>
              <a:defRPr sz="2339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4535805"/>
            <a:ext cx="3448388" cy="8403140"/>
          </a:xfrm>
        </p:spPr>
        <p:txBody>
          <a:bodyPr/>
          <a:lstStyle>
            <a:lvl1pPr marL="0" indent="0">
              <a:buNone/>
              <a:defRPr sz="1871"/>
            </a:lvl1pPr>
            <a:lvl2pPr marL="534604" indent="0">
              <a:buNone/>
              <a:defRPr sz="1637"/>
            </a:lvl2pPr>
            <a:lvl3pPr marL="1069208" indent="0">
              <a:buNone/>
              <a:defRPr sz="1403"/>
            </a:lvl3pPr>
            <a:lvl4pPr marL="1603812" indent="0">
              <a:buNone/>
              <a:defRPr sz="1169"/>
            </a:lvl4pPr>
            <a:lvl5pPr marL="2138416" indent="0">
              <a:buNone/>
              <a:defRPr sz="1169"/>
            </a:lvl5pPr>
            <a:lvl6pPr marL="2673020" indent="0">
              <a:buNone/>
              <a:defRPr sz="1169"/>
            </a:lvl6pPr>
            <a:lvl7pPr marL="3207624" indent="0">
              <a:buNone/>
              <a:defRPr sz="1169"/>
            </a:lvl7pPr>
            <a:lvl8pPr marL="3742228" indent="0">
              <a:buNone/>
              <a:defRPr sz="1169"/>
            </a:lvl8pPr>
            <a:lvl9pPr marL="4276832" indent="0">
              <a:buNone/>
              <a:defRPr sz="1169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D86DC-147F-4B28-BF93-6904479EC889}" type="datetimeFigureOut">
              <a:rPr lang="fr-FR" smtClean="0"/>
              <a:t>19/09/2018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75295-38D3-4F48-B9E7-129998079C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76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D86DC-147F-4B28-BF93-6904479EC889}" type="datetimeFigureOut">
              <a:rPr lang="fr-FR" smtClean="0"/>
              <a:t>19/09/2018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75295-38D3-4F48-B9E7-129998079C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344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581DE4-0055-4358-A355-3528105EC384}"/>
              </a:ext>
            </a:extLst>
          </p:cNvPr>
          <p:cNvSpPr/>
          <p:nvPr/>
        </p:nvSpPr>
        <p:spPr>
          <a:xfrm>
            <a:off x="0" y="0"/>
            <a:ext cx="10691813" cy="1389888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CE7D65-584B-4781-ACED-6F1A2ED07C42}"/>
              </a:ext>
            </a:extLst>
          </p:cNvPr>
          <p:cNvSpPr txBox="1"/>
          <p:nvPr/>
        </p:nvSpPr>
        <p:spPr>
          <a:xfrm>
            <a:off x="2235641" y="7733161"/>
            <a:ext cx="8455396" cy="10772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U10/U15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Lundi 22 au Vendredi 26 octobre</a:t>
            </a:r>
            <a:endParaRPr lang="fr-FR" sz="32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6B5EDB-E837-48EE-8905-9FC9B69A1222}"/>
              </a:ext>
            </a:extLst>
          </p:cNvPr>
          <p:cNvSpPr txBox="1"/>
          <p:nvPr/>
        </p:nvSpPr>
        <p:spPr>
          <a:xfrm>
            <a:off x="4550114" y="3142122"/>
            <a:ext cx="1625600" cy="64633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Copperplate Gothic Bold" panose="020E0705020206020404" pitchFamily="34" charset="0"/>
              </a:rPr>
              <a:t>75€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0643BD6-586B-4592-AF4D-95E66E528979}"/>
              </a:ext>
            </a:extLst>
          </p:cNvPr>
          <p:cNvSpPr txBox="1"/>
          <p:nvPr/>
        </p:nvSpPr>
        <p:spPr>
          <a:xfrm>
            <a:off x="4533105" y="5180340"/>
            <a:ext cx="1625600" cy="64633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Copperplate Gothic Bold" panose="020E0705020206020404" pitchFamily="34" charset="0"/>
              </a:rPr>
              <a:t>45€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788362C-1CF2-487A-A65E-0FDBDC2FEF34}"/>
              </a:ext>
            </a:extLst>
          </p:cNvPr>
          <p:cNvSpPr txBox="1"/>
          <p:nvPr/>
        </p:nvSpPr>
        <p:spPr>
          <a:xfrm>
            <a:off x="2234046" y="13376392"/>
            <a:ext cx="8459362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Date limite des inscriptions Mercredi 10 octobre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D45C170-A222-4F68-AF47-B780BF64DFC8}"/>
              </a:ext>
            </a:extLst>
          </p:cNvPr>
          <p:cNvSpPr txBox="1"/>
          <p:nvPr/>
        </p:nvSpPr>
        <p:spPr>
          <a:xfrm>
            <a:off x="-1" y="13939520"/>
            <a:ext cx="10691813" cy="110799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200" u="sng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Renseignements: </a:t>
            </a:r>
          </a:p>
          <a:p>
            <a:pPr algn="ctr"/>
            <a:r>
              <a:rPr lang="fr-FR" sz="22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Marc LE MOËL: 06/24/01/22/36 – croisessabayonne@gmail.com</a:t>
            </a:r>
          </a:p>
          <a:p>
            <a:pPr algn="ctr"/>
            <a:r>
              <a:rPr lang="fr-FR" sz="22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11 Allée de Glain – 64100 BAYONNE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C7E2570-DF82-484B-9D37-11FE37CAA3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44" t="5475" r="16211" b="14164"/>
          <a:stretch/>
        </p:blipFill>
        <p:spPr>
          <a:xfrm>
            <a:off x="7434458" y="-11517"/>
            <a:ext cx="3267847" cy="274815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FF616B1-5BF5-496F-A123-16A03FD541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5" t="5395" r="34193" b="5411"/>
          <a:stretch/>
        </p:blipFill>
        <p:spPr>
          <a:xfrm>
            <a:off x="2234046" y="0"/>
            <a:ext cx="3093483" cy="274815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E129432-7D86-4835-8CE9-176557A25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716" y="-732"/>
            <a:ext cx="2130742" cy="288080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142ABC52-EF0F-46E5-921E-A486851DFA66}"/>
              </a:ext>
            </a:extLst>
          </p:cNvPr>
          <p:cNvSpPr/>
          <p:nvPr/>
        </p:nvSpPr>
        <p:spPr>
          <a:xfrm>
            <a:off x="0" y="0"/>
            <a:ext cx="2234046" cy="1389279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6F0B06-2CF5-40C4-9F27-947EFC4DAAB6}"/>
              </a:ext>
            </a:extLst>
          </p:cNvPr>
          <p:cNvSpPr/>
          <p:nvPr/>
        </p:nvSpPr>
        <p:spPr>
          <a:xfrm>
            <a:off x="221534" y="184808"/>
            <a:ext cx="168120" cy="5472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25DD148-8606-4C0F-89DF-6E70FEEB0125}"/>
              </a:ext>
            </a:extLst>
          </p:cNvPr>
          <p:cNvSpPr/>
          <p:nvPr/>
        </p:nvSpPr>
        <p:spPr>
          <a:xfrm>
            <a:off x="221536" y="7576460"/>
            <a:ext cx="1922727" cy="63224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Picture 8" descr="Image associée">
            <a:extLst>
              <a:ext uri="{FF2B5EF4-FFF2-40B4-BE49-F238E27FC236}">
                <a16:creationId xmlns:a16="http://schemas.microsoft.com/office/drawing/2014/main" id="{FF5889D7-39D2-4FA8-8086-63479680F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681" y="2737169"/>
            <a:ext cx="1272132" cy="281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associée">
            <a:extLst>
              <a:ext uri="{FF2B5EF4-FFF2-40B4-BE49-F238E27FC236}">
                <a16:creationId xmlns:a16="http://schemas.microsoft.com/office/drawing/2014/main" id="{D93475C0-2A7E-44C8-A790-34963E0CB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034" y="2737171"/>
            <a:ext cx="1364010" cy="281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C8651FD-50BC-448D-8C62-F0A9CF2763DD}"/>
              </a:ext>
            </a:extLst>
          </p:cNvPr>
          <p:cNvSpPr/>
          <p:nvPr/>
        </p:nvSpPr>
        <p:spPr>
          <a:xfrm rot="16200000">
            <a:off x="4377430" y="1278856"/>
            <a:ext cx="1922727" cy="1067759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D312F81-EF80-4F3B-B1F2-04E7FB81B094}"/>
              </a:ext>
            </a:extLst>
          </p:cNvPr>
          <p:cNvSpPr txBox="1"/>
          <p:nvPr/>
        </p:nvSpPr>
        <p:spPr>
          <a:xfrm>
            <a:off x="14223" y="5725087"/>
            <a:ext cx="10677590" cy="1754326"/>
          </a:xfrm>
          <a:prstGeom prst="rect">
            <a:avLst/>
          </a:prstGeom>
          <a:solidFill>
            <a:srgbClr val="002060"/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fr-FR" sz="5400" b="1" u="sng" cap="all" dirty="0">
                <a:ln w="3175" cmpd="sng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STAGE Football</a:t>
            </a:r>
            <a:br>
              <a:rPr lang="fr-FR" sz="5400" b="1" u="sng" cap="all" dirty="0">
                <a:ln w="3175" cmpd="sng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fr-FR" sz="5400" b="1" u="sng" cap="all" dirty="0">
                <a:ln w="3175" cmpd="sng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Croises de Bayonne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07DDE10-050F-446B-A933-940DA7C025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130" b="6558"/>
          <a:stretch/>
        </p:blipFill>
        <p:spPr>
          <a:xfrm>
            <a:off x="3611044" y="2737170"/>
            <a:ext cx="5909846" cy="2809647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79E615C-A784-4EE8-8343-00412CFCC5A6}"/>
              </a:ext>
            </a:extLst>
          </p:cNvPr>
          <p:cNvSpPr/>
          <p:nvPr/>
        </p:nvSpPr>
        <p:spPr>
          <a:xfrm>
            <a:off x="221535" y="5535829"/>
            <a:ext cx="10480770" cy="1923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47854B4-79E4-4AB9-BB06-2989AEA51F86}"/>
              </a:ext>
            </a:extLst>
          </p:cNvPr>
          <p:cNvSpPr/>
          <p:nvPr/>
        </p:nvSpPr>
        <p:spPr>
          <a:xfrm>
            <a:off x="193374" y="7566568"/>
            <a:ext cx="124415" cy="6439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17D902B-E80A-439E-9166-B0BC798B7DED}"/>
              </a:ext>
            </a:extLst>
          </p:cNvPr>
          <p:cNvSpPr/>
          <p:nvPr/>
        </p:nvSpPr>
        <p:spPr>
          <a:xfrm flipV="1">
            <a:off x="193373" y="7566047"/>
            <a:ext cx="10525905" cy="178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F099E726-7816-4FC9-B8A8-3E653D7099F4}"/>
              </a:ext>
            </a:extLst>
          </p:cNvPr>
          <p:cNvSpPr txBox="1"/>
          <p:nvPr/>
        </p:nvSpPr>
        <p:spPr>
          <a:xfrm>
            <a:off x="5589577" y="8781187"/>
            <a:ext cx="1746705" cy="635675"/>
          </a:xfrm>
          <a:prstGeom prst="snip2Same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75€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45DC5C6-2B7A-43CB-9019-1E35C5D9AF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81" y="7604881"/>
            <a:ext cx="1932163" cy="19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56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CFF616B1-5BF5-496F-A123-16A03FD541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7" t="5395" r="34193" b="16787"/>
          <a:stretch/>
        </p:blipFill>
        <p:spPr>
          <a:xfrm>
            <a:off x="0" y="3149506"/>
            <a:ext cx="10691010" cy="1141584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DF9302E-A28C-4057-8F58-9557C4D31149}"/>
              </a:ext>
            </a:extLst>
          </p:cNvPr>
          <p:cNvSpPr/>
          <p:nvPr/>
        </p:nvSpPr>
        <p:spPr>
          <a:xfrm rot="5400000">
            <a:off x="4444142" y="-4444147"/>
            <a:ext cx="1803516" cy="106918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D45C170-A222-4F68-AF47-B780BF64DFC8}"/>
              </a:ext>
            </a:extLst>
          </p:cNvPr>
          <p:cNvSpPr txBox="1"/>
          <p:nvPr/>
        </p:nvSpPr>
        <p:spPr>
          <a:xfrm>
            <a:off x="-803" y="14011354"/>
            <a:ext cx="10691813" cy="1107996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200" u="sng" dirty="0">
                <a:solidFill>
                  <a:schemeClr val="bg1"/>
                </a:solidFill>
                <a:latin typeface="Arial Rounded MT Bold" panose="020F0704030504030204" pitchFamily="34" charset="0"/>
              </a:rPr>
              <a:t>Renseignements: </a:t>
            </a:r>
          </a:p>
          <a:p>
            <a:pPr algn="ctr"/>
            <a:r>
              <a:rPr lang="fr-FR" sz="2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Marc LE MOËL: 06/24/01/22/36 – croisessabayonne@gmail.com</a:t>
            </a:r>
          </a:p>
          <a:p>
            <a:pPr algn="ctr"/>
            <a:r>
              <a:rPr lang="fr-FR" sz="2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11 Allée de Glain – 64100 BAYONNE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98AFAC-A366-40D0-8896-9F8D10C9F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251" y="-120190"/>
            <a:ext cx="1923706" cy="1923706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B0CCE663-FB8D-4930-B47C-0BA2369ABC7E}"/>
              </a:ext>
            </a:extLst>
          </p:cNvPr>
          <p:cNvSpPr txBox="1"/>
          <p:nvPr/>
        </p:nvSpPr>
        <p:spPr>
          <a:xfrm>
            <a:off x="-7" y="1685018"/>
            <a:ext cx="10691820" cy="1754326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fr-FR" sz="5400" b="1" u="sng" cap="all" dirty="0">
                <a:ln w="3175" cmpd="sng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STAGE Football</a:t>
            </a:r>
            <a:br>
              <a:rPr lang="fr-FR" sz="5400" b="1" u="sng" cap="all" dirty="0">
                <a:ln w="3175" cmpd="sng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fr-FR" sz="5400" b="1" u="sng" cap="all" dirty="0">
                <a:ln w="3175" cmpd="sng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Croises de Bayonne</a:t>
            </a:r>
          </a:p>
        </p:txBody>
      </p:sp>
    </p:spTree>
    <p:extLst>
      <p:ext uri="{BB962C8B-B14F-4D97-AF65-F5344CB8AC3E}">
        <p14:creationId xmlns:p14="http://schemas.microsoft.com/office/powerpoint/2010/main" val="5934137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892</TotalTime>
  <Words>66</Words>
  <Application>Microsoft Office PowerPoint</Application>
  <PresentationFormat>Personnalisé</PresentationFormat>
  <Paragraphs>14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10" baseType="lpstr">
      <vt:lpstr>Arial</vt:lpstr>
      <vt:lpstr>Arial Black</vt:lpstr>
      <vt:lpstr>Arial Rounded MT Bold</vt:lpstr>
      <vt:lpstr>Calibri</vt:lpstr>
      <vt:lpstr>Calibri Light</vt:lpstr>
      <vt:lpstr>Copperplate Gothic Bold</vt:lpstr>
      <vt:lpstr>Verdana</vt:lpstr>
      <vt:lpstr>Thème Office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User</dc:creator>
  <cp:lastModifiedBy>User</cp:lastModifiedBy>
  <cp:revision>40</cp:revision>
  <cp:lastPrinted>2018-03-20T14:08:17Z</cp:lastPrinted>
  <dcterms:created xsi:type="dcterms:W3CDTF">2018-03-20T08:39:40Z</dcterms:created>
  <dcterms:modified xsi:type="dcterms:W3CDTF">2018-09-19T14:14:44Z</dcterms:modified>
</cp:coreProperties>
</file>