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dirty="0"/>
              <a:t>Difficulté à avoir de la qualité dans les deux groupes (peu de correction possible)</a:t>
            </a:r>
          </a:p>
          <a:p>
            <a:pPr marL="342900" indent="-342900">
              <a:buFontTx/>
              <a:buChar char="-"/>
            </a:pPr>
            <a:r>
              <a:rPr lang="fr-FR" dirty="0"/>
              <a:t>Espace trop petit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49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187596" y="278618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Procédé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THEME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1481691255"/>
              </p:ext>
            </p:extLst>
          </p:nvPr>
        </p:nvGraphicFramePr>
        <p:xfrm>
          <a:off x="5298456" y="2642792"/>
          <a:ext cx="7185950" cy="428101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2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CONSIGNES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21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0" name="ballon.png" descr="ball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833" y="3022313"/>
            <a:ext cx="154854" cy="1548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467372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Equipe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9" name="Ovale"/>
          <p:cNvSpPr/>
          <p:nvPr/>
        </p:nvSpPr>
        <p:spPr>
          <a:xfrm>
            <a:off x="1309932" y="2591073"/>
            <a:ext cx="277117" cy="27021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5" name="Ovale"/>
          <p:cNvSpPr/>
          <p:nvPr/>
        </p:nvSpPr>
        <p:spPr>
          <a:xfrm>
            <a:off x="2101799" y="2615406"/>
            <a:ext cx="277117" cy="27021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06" name="ballon.png" descr="ball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180" y="2823645"/>
            <a:ext cx="154855" cy="154855"/>
          </a:xfrm>
          <a:prstGeom prst="rect">
            <a:avLst/>
          </a:prstGeom>
          <a:ln w="12700">
            <a:miter lim="400000"/>
          </a:ln>
        </p:spPr>
      </p:pic>
      <p:sp>
        <p:nvSpPr>
          <p:cNvPr id="1407" name="Ovale"/>
          <p:cNvSpPr/>
          <p:nvPr/>
        </p:nvSpPr>
        <p:spPr>
          <a:xfrm>
            <a:off x="1651878" y="3269521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9" name="Ovale"/>
          <p:cNvSpPr/>
          <p:nvPr/>
        </p:nvSpPr>
        <p:spPr>
          <a:xfrm>
            <a:off x="1736267" y="2577219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0" name="Ovale"/>
          <p:cNvSpPr/>
          <p:nvPr/>
        </p:nvSpPr>
        <p:spPr>
          <a:xfrm>
            <a:off x="1281228" y="3010659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5" b="23359"/>
          <a:stretch/>
        </p:blipFill>
        <p:spPr>
          <a:xfrm>
            <a:off x="159412" y="457200"/>
            <a:ext cx="2164084" cy="1181064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Objectif séance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EE41D20C-4B49-48F4-B6CA-8552D6BA4892}"/>
              </a:ext>
            </a:extLst>
          </p:cNvPr>
          <p:cNvSpPr/>
          <p:nvPr/>
        </p:nvSpPr>
        <p:spPr>
          <a:xfrm>
            <a:off x="1590742" y="2936033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05BEB66A-9762-4779-90C7-D52F891DDF11}"/>
              </a:ext>
            </a:extLst>
          </p:cNvPr>
          <p:cNvSpPr/>
          <p:nvPr/>
        </p:nvSpPr>
        <p:spPr>
          <a:xfrm>
            <a:off x="3562462" y="2894468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12CF3A3E-3991-4B54-8D60-5287D8729605}"/>
              </a:ext>
            </a:extLst>
          </p:cNvPr>
          <p:cNvSpPr/>
          <p:nvPr/>
        </p:nvSpPr>
        <p:spPr>
          <a:xfrm>
            <a:off x="1994601" y="2936025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AEF6DF8-7BAF-4C43-AFD1-0E8C1CF3DBA7}"/>
              </a:ext>
            </a:extLst>
          </p:cNvPr>
          <p:cNvSpPr/>
          <p:nvPr/>
        </p:nvSpPr>
        <p:spPr>
          <a:xfrm>
            <a:off x="2077731" y="3197380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02EFEE23-B31A-4D22-8054-BAF3C251C877}"/>
              </a:ext>
            </a:extLst>
          </p:cNvPr>
          <p:cNvSpPr/>
          <p:nvPr/>
        </p:nvSpPr>
        <p:spPr>
          <a:xfrm>
            <a:off x="3234591" y="2562000"/>
            <a:ext cx="277117" cy="27021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Ovale">
            <a:extLst>
              <a:ext uri="{FF2B5EF4-FFF2-40B4-BE49-F238E27FC236}">
                <a16:creationId xmlns:a16="http://schemas.microsoft.com/office/drawing/2014/main" id="{2B1C23E6-F3FB-41EC-A3B0-F61FCA85D37B}"/>
              </a:ext>
            </a:extLst>
          </p:cNvPr>
          <p:cNvSpPr/>
          <p:nvPr/>
        </p:nvSpPr>
        <p:spPr>
          <a:xfrm>
            <a:off x="4026458" y="2586333"/>
            <a:ext cx="277117" cy="27021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Ovale">
            <a:extLst>
              <a:ext uri="{FF2B5EF4-FFF2-40B4-BE49-F238E27FC236}">
                <a16:creationId xmlns:a16="http://schemas.microsoft.com/office/drawing/2014/main" id="{7B42F4E4-026D-49E8-A788-A8B1CF819CC5}"/>
              </a:ext>
            </a:extLst>
          </p:cNvPr>
          <p:cNvSpPr/>
          <p:nvPr/>
        </p:nvSpPr>
        <p:spPr>
          <a:xfrm>
            <a:off x="3576537" y="3240448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" name="Ovale">
            <a:extLst>
              <a:ext uri="{FF2B5EF4-FFF2-40B4-BE49-F238E27FC236}">
                <a16:creationId xmlns:a16="http://schemas.microsoft.com/office/drawing/2014/main" id="{6C3CBE83-7483-49CF-95D3-C4CD2C2F1AE4}"/>
              </a:ext>
            </a:extLst>
          </p:cNvPr>
          <p:cNvSpPr/>
          <p:nvPr/>
        </p:nvSpPr>
        <p:spPr>
          <a:xfrm>
            <a:off x="3660926" y="2548146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" name="Ovale">
            <a:extLst>
              <a:ext uri="{FF2B5EF4-FFF2-40B4-BE49-F238E27FC236}">
                <a16:creationId xmlns:a16="http://schemas.microsoft.com/office/drawing/2014/main" id="{8F162025-039D-4782-B7C4-539364DE64F4}"/>
              </a:ext>
            </a:extLst>
          </p:cNvPr>
          <p:cNvSpPr/>
          <p:nvPr/>
        </p:nvSpPr>
        <p:spPr>
          <a:xfrm>
            <a:off x="3205887" y="2981586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49E27E82-8A2E-4CDD-B449-D007C5412765}"/>
              </a:ext>
            </a:extLst>
          </p:cNvPr>
          <p:cNvSpPr/>
          <p:nvPr/>
        </p:nvSpPr>
        <p:spPr>
          <a:xfrm>
            <a:off x="3919260" y="2906952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BB42D62F-F1D0-47D5-BF27-A8406E2D1183}"/>
              </a:ext>
            </a:extLst>
          </p:cNvPr>
          <p:cNvSpPr/>
          <p:nvPr/>
        </p:nvSpPr>
        <p:spPr>
          <a:xfrm>
            <a:off x="4041275" y="3206241"/>
            <a:ext cx="277117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1" name="ballon.png" descr="ballon.png">
            <a:extLst>
              <a:ext uri="{FF2B5EF4-FFF2-40B4-BE49-F238E27FC236}">
                <a16:creationId xmlns:a16="http://schemas.microsoft.com/office/drawing/2014/main" id="{A1138CFD-9EB9-4D19-94B1-C79C0BFE9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233" y="3174713"/>
            <a:ext cx="154854" cy="1548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8837118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1500" dirty="0"/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79" name="Image" descr="Image">
              <a:extLst>
                <a:ext uri="{FF2B5EF4-FFF2-40B4-BE49-F238E27FC236}">
                  <a16:creationId xmlns:a16="http://schemas.microsoft.com/office/drawing/2014/main" id="{40FD4CBE-A8F3-4061-8444-577A34607721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4648" y="103894"/>
              <a:ext cx="224018" cy="2315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29709" y="1325156"/>
            <a:ext cx="2116672" cy="4951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Horaires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Date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33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43</Words>
  <Application>Microsoft Office PowerPoint</Application>
  <PresentationFormat>Personnalisé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45</cp:revision>
  <cp:lastPrinted>2019-01-16T14:18:30Z</cp:lastPrinted>
  <dcterms:modified xsi:type="dcterms:W3CDTF">2019-06-24T09:44:12Z</dcterms:modified>
</cp:coreProperties>
</file>